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3"/>
  </p:notesMasterIdLst>
  <p:sldIdLst>
    <p:sldId id="269" r:id="rId2"/>
    <p:sldId id="290" r:id="rId3"/>
    <p:sldId id="283" r:id="rId4"/>
    <p:sldId id="291" r:id="rId5"/>
    <p:sldId id="293" r:id="rId6"/>
    <p:sldId id="294" r:id="rId7"/>
    <p:sldId id="295" r:id="rId8"/>
    <p:sldId id="296" r:id="rId9"/>
    <p:sldId id="297" r:id="rId10"/>
    <p:sldId id="28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1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03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12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99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12.08.2021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161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NO-27,28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3" y="3893119"/>
            <a:ext cx="5100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F IN NT BK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9" y="30380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12/08/21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601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F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7" y="241328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863752" y="2422768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</a:t>
            </a:r>
            <a:r>
              <a:rPr lang="en-US" sz="2800" dirty="0" err="1">
                <a:solidFill>
                  <a:schemeClr val="bg1"/>
                </a:solidFill>
              </a:rPr>
              <a:t>nt.bk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Recapitulation of letter I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AF77EF-01D4-4E6B-B96F-4ED58AD3D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536146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196752"/>
            <a:ext cx="61206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1156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 -I</a:t>
            </a:r>
            <a:endParaRPr lang="en-IN" dirty="0"/>
          </a:p>
        </p:txBody>
      </p:sp>
      <p:pic>
        <p:nvPicPr>
          <p:cNvPr id="4" name="Content Placeholder 3" descr="IGL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917" y="4286952"/>
            <a:ext cx="2681789" cy="2296410"/>
          </a:xfrm>
        </p:spPr>
      </p:pic>
      <p:pic>
        <p:nvPicPr>
          <p:cNvPr id="5" name="Picture 4" descr="INK P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32" y="999412"/>
            <a:ext cx="2009775" cy="2970248"/>
          </a:xfrm>
          <a:prstGeom prst="rect">
            <a:avLst/>
          </a:prstGeom>
        </p:spPr>
      </p:pic>
      <p:pic>
        <p:nvPicPr>
          <p:cNvPr id="6" name="Picture 5" descr="ICE CEA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82" y="921256"/>
            <a:ext cx="3223245" cy="3085248"/>
          </a:xfrm>
          <a:prstGeom prst="rect">
            <a:avLst/>
          </a:prstGeom>
        </p:spPr>
      </p:pic>
      <p:pic>
        <p:nvPicPr>
          <p:cNvPr id="7" name="Content Placeholder 3" descr="letter 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736" y="1220146"/>
            <a:ext cx="5000660" cy="4929222"/>
          </a:xfrm>
          <a:prstGeom prst="rect">
            <a:avLst/>
          </a:prstGeom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18025F9E-AFC4-48E6-9DDD-F79CDA8E2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258" y="4141966"/>
            <a:ext cx="4027759" cy="2740783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3EA5F22D-A8D5-4F2E-9420-0AF2240285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38888" y="5973770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F82C-B4A4-44D0-8A34-3D8CC30E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33031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D9112-4E4A-436A-99B4-43C461D4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52736"/>
            <a:ext cx="3238500" cy="14097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99798E-0EAA-42FC-91E7-85797DC44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7848" y="776289"/>
            <a:ext cx="4176464" cy="2652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892F8-88E1-44B6-BA34-42C2AE28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3919632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09CB2-DAF0-4E97-A513-E554B25D0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138" y="3645024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932E-1790-402D-A683-5B622E4A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letter-F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35800-9808-4F5E-B1BD-E36FC5E9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352697"/>
            <a:ext cx="3168352" cy="40925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DC0806-0B5F-4DB9-A5C1-A0A896D94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2676"/>
            <a:ext cx="44644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5561-04E7-4CB1-AE53-81212DA4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513469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letter-F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36EAA7-9892-493E-8562-10B80FD48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7" y="1052736"/>
            <a:ext cx="2376264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4B0F4-3A47-4DE2-A8E2-96D43A3A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240694"/>
            <a:ext cx="28575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598F9-10BB-4637-9BFC-956B1F0A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16" y="3843139"/>
            <a:ext cx="1800225" cy="254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CFBE6-832F-4D0F-84D4-EC419D296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3429000"/>
            <a:ext cx="2957312" cy="295731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9A2BC26-440A-4EDB-BCD9-70756960D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16" y="1757586"/>
            <a:ext cx="3168352" cy="40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6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B285-B014-44DB-96EC-66BB15AE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F   STANDS FOR FISH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CD00F1-EFEA-44A9-B204-058DF550A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431204"/>
              </p:ext>
            </p:extLst>
          </p:nvPr>
        </p:nvGraphicFramePr>
        <p:xfrm>
          <a:off x="609600" y="980728"/>
          <a:ext cx="10972800" cy="560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7620592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229793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040062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97331829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457497242"/>
                    </a:ext>
                  </a:extLst>
                </a:gridCol>
              </a:tblGrid>
              <a:tr h="14006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160017"/>
                  </a:ext>
                </a:extLst>
              </a:tr>
              <a:tr h="14006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21295"/>
                  </a:ext>
                </a:extLst>
              </a:tr>
              <a:tr h="140065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46284"/>
                  </a:ext>
                </a:extLst>
              </a:tr>
              <a:tr h="140065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439393"/>
                  </a:ext>
                </a:extLst>
              </a:tr>
            </a:tbl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486DB-71C1-4F39-B210-8A9E08B0D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124744"/>
            <a:ext cx="1445144" cy="1167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2CCD3-4B2D-4BAF-8677-2F47A0186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2742645"/>
            <a:ext cx="4079776" cy="20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7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22BA-F0D8-4093-B90F-09572C35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32" y="116632"/>
            <a:ext cx="10770568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9E55-98B7-4CD3-9DC7-E7C3A313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32" y="980728"/>
            <a:ext cx="10972800" cy="5602633"/>
          </a:xfrm>
        </p:spPr>
        <p:txBody>
          <a:bodyPr/>
          <a:lstStyle/>
          <a:p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B8A7B1-76BE-47A3-8AA1-51BEE8777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60869"/>
              </p:ext>
            </p:extLst>
          </p:nvPr>
        </p:nvGraphicFramePr>
        <p:xfrm>
          <a:off x="983432" y="980726"/>
          <a:ext cx="10153128" cy="560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282">
                  <a:extLst>
                    <a:ext uri="{9D8B030D-6E8A-4147-A177-3AD203B41FA5}">
                      <a16:colId xmlns:a16="http://schemas.microsoft.com/office/drawing/2014/main" val="1182973203"/>
                    </a:ext>
                  </a:extLst>
                </a:gridCol>
                <a:gridCol w="2538282">
                  <a:extLst>
                    <a:ext uri="{9D8B030D-6E8A-4147-A177-3AD203B41FA5}">
                      <a16:colId xmlns:a16="http://schemas.microsoft.com/office/drawing/2014/main" val="1905203181"/>
                    </a:ext>
                  </a:extLst>
                </a:gridCol>
                <a:gridCol w="2538282">
                  <a:extLst>
                    <a:ext uri="{9D8B030D-6E8A-4147-A177-3AD203B41FA5}">
                      <a16:colId xmlns:a16="http://schemas.microsoft.com/office/drawing/2014/main" val="3042918890"/>
                    </a:ext>
                  </a:extLst>
                </a:gridCol>
                <a:gridCol w="2538282">
                  <a:extLst>
                    <a:ext uri="{9D8B030D-6E8A-4147-A177-3AD203B41FA5}">
                      <a16:colId xmlns:a16="http://schemas.microsoft.com/office/drawing/2014/main" val="3423636427"/>
                    </a:ext>
                  </a:extLst>
                </a:gridCol>
              </a:tblGrid>
              <a:tr h="14006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722729"/>
                  </a:ext>
                </a:extLst>
              </a:tr>
              <a:tr h="14006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384065"/>
                  </a:ext>
                </a:extLst>
              </a:tr>
              <a:tr h="14006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79015"/>
                  </a:ext>
                </a:extLst>
              </a:tr>
              <a:tr h="14006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706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ACF5AE1-2403-4941-81C6-BD125D22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006477"/>
            <a:ext cx="1563638" cy="134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B4C36-8D17-427D-AC15-682E0404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158877"/>
            <a:ext cx="1563638" cy="113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FC3DD-A302-4A55-90C8-F2E216736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96" y="1158877"/>
            <a:ext cx="1371968" cy="1131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720FB-ED77-4AA1-B32F-E533987B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94" y="1158878"/>
            <a:ext cx="1563638" cy="1131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B7B79-C16F-4283-A981-15430B5C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236" y="1112144"/>
            <a:ext cx="1563638" cy="113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5CBF83-870B-4DD7-84A2-B003BA5F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226" y="2624516"/>
            <a:ext cx="1563638" cy="1131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8D292-31F5-4E3B-A25D-17BE59BA6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618374"/>
            <a:ext cx="1563638" cy="1131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F4E949-A2D3-4C81-8B02-58A3AED0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637" y="2618374"/>
            <a:ext cx="1563638" cy="1131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DDF45-0A53-430D-B92C-A19A16BA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530" y="2492896"/>
            <a:ext cx="1563638" cy="1131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DF8DDC-6D88-48C0-AC8F-12B6E35EA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554" y="3992669"/>
            <a:ext cx="1186310" cy="948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2AE108-BC5D-42F1-9CFF-05672F56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3962402"/>
            <a:ext cx="1186310" cy="948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3588C5-8ECF-45F4-9067-9E579E727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057" y="3992669"/>
            <a:ext cx="1186310" cy="94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D1A79D-AEE6-452F-87CB-F7A6A192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572" y="4155161"/>
            <a:ext cx="1186310" cy="948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D2390B-7608-4AE2-8B95-FEA115D72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60" y="5377273"/>
            <a:ext cx="1186310" cy="948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1144C6-974B-4258-8AC8-A600C7FD3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72" y="5403022"/>
            <a:ext cx="1186310" cy="948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6FB1CD-B555-4BC3-8E3D-9B3FE5BD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057" y="5301207"/>
            <a:ext cx="1186310" cy="948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D018EC-A86E-423D-A789-13F97529B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49" y="5301207"/>
            <a:ext cx="1186310" cy="948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67E084-0748-44E8-8383-D5004BE04A66}"/>
              </a:ext>
            </a:extLst>
          </p:cNvPr>
          <p:cNvSpPr txBox="1"/>
          <p:nvPr/>
        </p:nvSpPr>
        <p:spPr>
          <a:xfrm rot="19181883">
            <a:off x="-17332" y="137828"/>
            <a:ext cx="100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CDEB79-B72F-44B8-9AFE-A74BA64155A0}"/>
              </a:ext>
            </a:extLst>
          </p:cNvPr>
          <p:cNvSpPr txBox="1"/>
          <p:nvPr/>
        </p:nvSpPr>
        <p:spPr>
          <a:xfrm rot="18783212">
            <a:off x="59886" y="587553"/>
            <a:ext cx="136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12/08/21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5361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A723-06BF-4EFF-8DC2-88F2A67E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258305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 LETTER F(IN NOTE BK)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20A2ED-86A7-41F5-AB2C-6DA4E050B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38220"/>
              </p:ext>
            </p:extLst>
          </p:nvPr>
        </p:nvGraphicFramePr>
        <p:xfrm>
          <a:off x="839416" y="692696"/>
          <a:ext cx="10742984" cy="594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746">
                  <a:extLst>
                    <a:ext uri="{9D8B030D-6E8A-4147-A177-3AD203B41FA5}">
                      <a16:colId xmlns:a16="http://schemas.microsoft.com/office/drawing/2014/main" val="1413236210"/>
                    </a:ext>
                  </a:extLst>
                </a:gridCol>
                <a:gridCol w="2685746">
                  <a:extLst>
                    <a:ext uri="{9D8B030D-6E8A-4147-A177-3AD203B41FA5}">
                      <a16:colId xmlns:a16="http://schemas.microsoft.com/office/drawing/2014/main" val="1028310330"/>
                    </a:ext>
                  </a:extLst>
                </a:gridCol>
                <a:gridCol w="2685746">
                  <a:extLst>
                    <a:ext uri="{9D8B030D-6E8A-4147-A177-3AD203B41FA5}">
                      <a16:colId xmlns:a16="http://schemas.microsoft.com/office/drawing/2014/main" val="1305552598"/>
                    </a:ext>
                  </a:extLst>
                </a:gridCol>
                <a:gridCol w="2685746">
                  <a:extLst>
                    <a:ext uri="{9D8B030D-6E8A-4147-A177-3AD203B41FA5}">
                      <a16:colId xmlns:a16="http://schemas.microsoft.com/office/drawing/2014/main" val="927663927"/>
                    </a:ext>
                  </a:extLst>
                </a:gridCol>
              </a:tblGrid>
              <a:tr h="14867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230490"/>
                  </a:ext>
                </a:extLst>
              </a:tr>
              <a:tr h="14867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869520"/>
                  </a:ext>
                </a:extLst>
              </a:tr>
              <a:tr h="14867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687823"/>
                  </a:ext>
                </a:extLst>
              </a:tr>
              <a:tr h="14867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324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B90C932-4D67-49D6-B435-A8B3F0CB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24" y="890196"/>
            <a:ext cx="1186310" cy="94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76CCB-EF00-4E76-9060-57FF937DB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28" y="924289"/>
            <a:ext cx="1186310" cy="94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039FA-CE50-42DE-9D0D-E15F5FB2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908720"/>
            <a:ext cx="1186310" cy="94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28DCC2-889A-4EAD-8477-F54290F9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439" y="1028830"/>
            <a:ext cx="1186310" cy="948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74A9F-3059-43F8-8EA8-6757A301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02" y="2428815"/>
            <a:ext cx="1186310" cy="94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ED2EE-8505-4C67-A52A-7412FDEE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73" y="2480500"/>
            <a:ext cx="1186310" cy="948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96FC07-D48A-426E-9746-AC3C49CF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88" y="2428815"/>
            <a:ext cx="1186310" cy="94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4F1C8-C91C-4C7E-90A5-F460B3F1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066" y="2480500"/>
            <a:ext cx="1186310" cy="94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288B7C-44EE-40BB-900C-F048A8A5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73" y="3929948"/>
            <a:ext cx="1186310" cy="948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5C25EE-6AA2-441C-8262-0DDC4258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3962195"/>
            <a:ext cx="1186310" cy="948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3A0792-FBDF-4411-BFD7-17A94A4F1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948910"/>
            <a:ext cx="1186310" cy="948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AEA63F-7C17-4698-B783-328C794D0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066" y="3923185"/>
            <a:ext cx="1186310" cy="94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4A59F0-ED25-48AC-A2A9-97883DE6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73" y="5550280"/>
            <a:ext cx="1186310" cy="948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D137EB-9B1D-4E74-BC21-32DE2735C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75" y="5442625"/>
            <a:ext cx="1186310" cy="948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5D5A81-7D41-42D2-8223-055475DF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583" y="5475030"/>
            <a:ext cx="1186310" cy="948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1A64F-4B89-4D1E-B93C-797E7F3E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066" y="5479396"/>
            <a:ext cx="1186310" cy="948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7C9E9F-122B-4E0B-AD5F-0A792AEE2457}"/>
              </a:ext>
            </a:extLst>
          </p:cNvPr>
          <p:cNvSpPr txBox="1"/>
          <p:nvPr/>
        </p:nvSpPr>
        <p:spPr>
          <a:xfrm rot="18908340">
            <a:off x="196248" y="282740"/>
            <a:ext cx="826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2189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91</Words>
  <Application>Microsoft Office PowerPoint</Application>
  <PresentationFormat>Widescreen</PresentationFormat>
  <Paragraphs>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Recapitulation of letter I</vt:lpstr>
      <vt:lpstr>Picture related to letter -I</vt:lpstr>
      <vt:lpstr>Identify the given picture</vt:lpstr>
      <vt:lpstr>Identification of letter-F</vt:lpstr>
      <vt:lpstr>Picture related to letter-F</vt:lpstr>
      <vt:lpstr>F   STANDS FOR FISH</vt:lpstr>
      <vt:lpstr>TRACE AND WRITE</vt:lpstr>
      <vt:lpstr>SAY AND WRITE LETTER F(IN NOTE BK)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145</cp:revision>
  <dcterms:created xsi:type="dcterms:W3CDTF">2020-05-19T18:02:17Z</dcterms:created>
  <dcterms:modified xsi:type="dcterms:W3CDTF">2021-08-12T04:27:02Z</dcterms:modified>
</cp:coreProperties>
</file>