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3"/>
  </p:notesMasterIdLst>
  <p:sldIdLst>
    <p:sldId id="269" r:id="rId2"/>
    <p:sldId id="290" r:id="rId3"/>
    <p:sldId id="283" r:id="rId4"/>
    <p:sldId id="291" r:id="rId5"/>
    <p:sldId id="293" r:id="rId6"/>
    <p:sldId id="294" r:id="rId7"/>
    <p:sldId id="295" r:id="rId8"/>
    <p:sldId id="299" r:id="rId9"/>
    <p:sldId id="298" r:id="rId10"/>
    <p:sldId id="28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4660"/>
  </p:normalViewPr>
  <p:slideViewPr>
    <p:cSldViewPr>
      <p:cViewPr varScale="1">
        <p:scale>
          <a:sx n="68" d="100"/>
          <a:sy n="68" d="100"/>
        </p:scale>
        <p:origin x="768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8/10/2021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11/08/21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4636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5.jp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xresdefaul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79976" cy="6000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11.08.2021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1617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TOPIC-BK PG NO-27,28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23773" y="3893119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SUB-TOPIC-LETTER  F 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096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4" y="1082204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11/08/21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67042" y="1643050"/>
            <a:ext cx="6601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sound  of  letter  F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413284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863752" y="2422768"/>
            <a:ext cx="37674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Complete bk </a:t>
            </a:r>
            <a:r>
              <a:rPr lang="en-US" sz="2800" dirty="0" err="1">
                <a:solidFill>
                  <a:schemeClr val="bg1"/>
                </a:solidFill>
              </a:rPr>
              <a:t>pg</a:t>
            </a:r>
            <a:r>
              <a:rPr lang="en-US" sz="2800" dirty="0">
                <a:solidFill>
                  <a:schemeClr val="bg1"/>
                </a:solidFill>
              </a:rPr>
              <a:t> no-28 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F691DF-91DC-4A0A-9265-E9C6CCD3D34B}"/>
              </a:ext>
            </a:extLst>
          </p:cNvPr>
          <p:cNvSpPr txBox="1"/>
          <p:nvPr/>
        </p:nvSpPr>
        <p:spPr>
          <a:xfrm>
            <a:off x="3379125" y="3202486"/>
            <a:ext cx="58824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3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r>
              <a:rPr lang="en-US" sz="2800" dirty="0">
                <a:solidFill>
                  <a:schemeClr val="bg1"/>
                </a:solidFill>
              </a:rPr>
              <a:t>Complete the work sheet</a:t>
            </a:r>
            <a:endParaRPr lang="en-I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C9B43-3E56-41F5-A1EB-A1EB83DD0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Recapitulation of letter I</a:t>
            </a:r>
            <a:endParaRPr lang="en-IN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CAF77EF-01D4-4E6B-B96F-4ED58AD3D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64704"/>
            <a:ext cx="10972800" cy="5361461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Content Placeholder 3" descr="letter i.png">
            <a:extLst>
              <a:ext uri="{FF2B5EF4-FFF2-40B4-BE49-F238E27FC236}">
                <a16:creationId xmlns:a16="http://schemas.microsoft.com/office/drawing/2014/main" id="{064EDC2F-23DE-410D-841C-DA7595F8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640" y="1196752"/>
            <a:ext cx="612068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4351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11156"/>
          </a:xfrm>
        </p:spPr>
        <p:txBody>
          <a:bodyPr>
            <a:normAutofit fontScale="90000"/>
          </a:bodyPr>
          <a:lstStyle/>
          <a:p>
            <a:r>
              <a:rPr lang="en-US" dirty="0"/>
              <a:t>Picture related to letter -I</a:t>
            </a:r>
            <a:endParaRPr lang="en-IN" dirty="0"/>
          </a:p>
        </p:txBody>
      </p:sp>
      <p:pic>
        <p:nvPicPr>
          <p:cNvPr id="4" name="Content Placeholder 3" descr="IGLO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2917" y="4286952"/>
            <a:ext cx="2681789" cy="2296410"/>
          </a:xfrm>
        </p:spPr>
      </p:pic>
      <p:pic>
        <p:nvPicPr>
          <p:cNvPr id="5" name="Picture 4" descr="INK PO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4932" y="999412"/>
            <a:ext cx="2009775" cy="2970248"/>
          </a:xfrm>
          <a:prstGeom prst="rect">
            <a:avLst/>
          </a:prstGeom>
        </p:spPr>
      </p:pic>
      <p:pic>
        <p:nvPicPr>
          <p:cNvPr id="6" name="Picture 5" descr="ICE CEAA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0182" y="921256"/>
            <a:ext cx="3223245" cy="3085248"/>
          </a:xfrm>
          <a:prstGeom prst="rect">
            <a:avLst/>
          </a:prstGeom>
        </p:spPr>
      </p:pic>
      <p:pic>
        <p:nvPicPr>
          <p:cNvPr id="7" name="Content Placeholder 3" descr="letter 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528736" y="1220146"/>
            <a:ext cx="5000660" cy="4929222"/>
          </a:xfrm>
          <a:prstGeom prst="rect">
            <a:avLst/>
          </a:prstGeom>
        </p:spPr>
      </p:pic>
      <p:pic>
        <p:nvPicPr>
          <p:cNvPr id="8" name="Content Placeholder 13">
            <a:extLst>
              <a:ext uri="{FF2B5EF4-FFF2-40B4-BE49-F238E27FC236}">
                <a16:creationId xmlns:a16="http://schemas.microsoft.com/office/drawing/2014/main" id="{18025F9E-AFC4-48E6-9DDD-F79CDA8E26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2258" y="4141966"/>
            <a:ext cx="4027759" cy="2740783"/>
          </a:xfrm>
          <a:prstGeom prst="rect">
            <a:avLst/>
          </a:prstGeom>
        </p:spPr>
      </p:pic>
      <p:pic>
        <p:nvPicPr>
          <p:cNvPr id="10" name="Google Shape;55;p13">
            <a:extLst>
              <a:ext uri="{FF2B5EF4-FFF2-40B4-BE49-F238E27FC236}">
                <a16:creationId xmlns:a16="http://schemas.microsoft.com/office/drawing/2014/main" id="{3EA5F22D-A8D5-4F2E-9420-0AF224028535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1038888" y="5973770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4F82C-B4A4-44D0-8A34-3D8CC30E7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8367"/>
            <a:ext cx="10972800" cy="330313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 the given picture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D9112-4E4A-436A-99B4-43C461D4A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052736"/>
            <a:ext cx="3238500" cy="1409700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099798E-0EAA-42FC-91E7-85797DC44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27848" y="776289"/>
            <a:ext cx="4176464" cy="26527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4892F8-88E1-44B6-BA34-42C2AE2850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4112" y="3919632"/>
            <a:ext cx="2857500" cy="1600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6F09CB2-DAF0-4E97-A513-E554B25D0C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5138" y="3645024"/>
            <a:ext cx="180022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599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0932E-1790-402D-A683-5B622E4A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Identification of letter-F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135800-9808-4F5E-B1BD-E36FC5E91B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9416" y="1352697"/>
            <a:ext cx="3168352" cy="4092527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DC0806-0B5F-4DB9-A5C1-A0A896D94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842676"/>
            <a:ext cx="4464496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9148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55561-04E7-4CB1-AE53-81212DA4E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8367"/>
            <a:ext cx="10972800" cy="513469"/>
          </a:xfrm>
        </p:spPr>
        <p:txBody>
          <a:bodyPr>
            <a:normAutofit fontScale="90000"/>
          </a:bodyPr>
          <a:lstStyle/>
          <a:p>
            <a:r>
              <a:rPr lang="en-US" dirty="0"/>
              <a:t>Picture related to letter-F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736EAA7-9892-493E-8562-10B80FD48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9777" y="1052736"/>
            <a:ext cx="2376264" cy="1409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44B0F4-3A47-4DE2-A8E2-96D43A3A10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2224" y="1240694"/>
            <a:ext cx="2857500" cy="1600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B598F9-10BB-4637-9BFC-956B1F0ACE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816" y="3843139"/>
            <a:ext cx="1800225" cy="25431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CCFBE6-832F-4D0F-84D4-EC419D296B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72" y="3429000"/>
            <a:ext cx="2957312" cy="2957314"/>
          </a:xfrm>
          <a:prstGeom prst="rect">
            <a:avLst/>
          </a:prstGeom>
        </p:spPr>
      </p:pic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79A2BC26-440A-4EDB-BCD9-70756960DA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416" y="1757586"/>
            <a:ext cx="3168352" cy="409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62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1A70-F80A-463C-A1A7-6947E8C1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PHONETIC SOUND ON LETTER -F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8CBDB5-021F-4DF9-9106-41BCC82F58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3432" y="764704"/>
            <a:ext cx="10225135" cy="5818658"/>
          </a:xfrm>
        </p:spPr>
      </p:pic>
    </p:spTree>
    <p:extLst>
      <p:ext uri="{BB962C8B-B14F-4D97-AF65-F5344CB8AC3E}">
        <p14:creationId xmlns:p14="http://schemas.microsoft.com/office/powerpoint/2010/main" val="14648986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8D4C-9D12-46A8-A52A-6843AE43B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r>
              <a:rPr lang="en-US" dirty="0"/>
              <a:t>TRACE AND WRITE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3E5DA3-C9F2-4D3A-BE10-9F65BA51F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4508" y="1009119"/>
            <a:ext cx="10742984" cy="581818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F87BAC-B8A6-4E52-9E30-F6361F7ACF54}"/>
              </a:ext>
            </a:extLst>
          </p:cNvPr>
          <p:cNvSpPr txBox="1"/>
          <p:nvPr/>
        </p:nvSpPr>
        <p:spPr>
          <a:xfrm rot="18628431">
            <a:off x="-65892" y="89971"/>
            <a:ext cx="8145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4DF703-AC12-4462-A35D-CEAA0343E82A}"/>
              </a:ext>
            </a:extLst>
          </p:cNvPr>
          <p:cNvSpPr txBox="1"/>
          <p:nvPr/>
        </p:nvSpPr>
        <p:spPr>
          <a:xfrm rot="18686102">
            <a:off x="-94563" y="359120"/>
            <a:ext cx="10728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11/08/21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74230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45DFE-F29D-4D3E-BF23-31D314CA6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TRACE AND WRITE</a:t>
            </a:r>
            <a:endParaRPr lang="en-IN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9DDDA2C3-093F-44B5-8029-23D36D65E7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68760"/>
            <a:ext cx="10238928" cy="5314602"/>
          </a:xfrm>
        </p:spPr>
      </p:pic>
    </p:spTree>
    <p:extLst>
      <p:ext uri="{BB962C8B-B14F-4D97-AF65-F5344CB8AC3E}">
        <p14:creationId xmlns:p14="http://schemas.microsoft.com/office/powerpoint/2010/main" val="175967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1438</TotalTime>
  <Words>81</Words>
  <Application>Microsoft Office PowerPoint</Application>
  <PresentationFormat>Widescreen</PresentationFormat>
  <Paragraphs>27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Recapitulation of letter I</vt:lpstr>
      <vt:lpstr>Picture related to letter -I</vt:lpstr>
      <vt:lpstr>Identify the given picture</vt:lpstr>
      <vt:lpstr>Identification of letter-F</vt:lpstr>
      <vt:lpstr>Picture related to letter-F</vt:lpstr>
      <vt:lpstr>PHONETIC SOUND ON LETTER -F</vt:lpstr>
      <vt:lpstr>TRACE AND WRITE</vt:lpstr>
      <vt:lpstr>TRACE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142</cp:revision>
  <dcterms:created xsi:type="dcterms:W3CDTF">2020-05-19T18:02:17Z</dcterms:created>
  <dcterms:modified xsi:type="dcterms:W3CDTF">2021-08-10T12:24:56Z</dcterms:modified>
</cp:coreProperties>
</file>