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3"/>
  </p:notesMasterIdLst>
  <p:sldIdLst>
    <p:sldId id="269" r:id="rId2"/>
    <p:sldId id="276" r:id="rId3"/>
    <p:sldId id="282" r:id="rId4"/>
    <p:sldId id="290" r:id="rId5"/>
    <p:sldId id="283" r:id="rId6"/>
    <p:sldId id="294" r:id="rId7"/>
    <p:sldId id="295" r:id="rId8"/>
    <p:sldId id="296" r:id="rId9"/>
    <p:sldId id="297" r:id="rId10"/>
    <p:sldId id="28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8/10/2021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09/08/21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43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stands for </a:t>
            </a:r>
            <a:r>
              <a:rPr lang="en-US" dirty="0" err="1"/>
              <a:t>icecream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30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 10/08/21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0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448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99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10.08.2021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7" y="322674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NO-34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I IN NOTE BK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672" y="1904660"/>
            <a:ext cx="5704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I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379125" y="2571744"/>
            <a:ext cx="627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Complete the work given in note BK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79125" y="3167390"/>
            <a:ext cx="588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NO-33 -LETTER   </a:t>
            </a:r>
            <a:r>
              <a:rPr lang="en-US" sz="2400" b="1" dirty="0">
                <a:solidFill>
                  <a:schemeClr val="bg1"/>
                </a:solidFill>
              </a:rPr>
              <a:t>I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C8EFD2B-03D8-1C4C-9820-8A819993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80" y="1351755"/>
            <a:ext cx="1847863" cy="191930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57ADF4-07AE-7E4B-A1F4-B54B76EBA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194" y="1413669"/>
            <a:ext cx="17145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65D4C-74B8-E34A-82A9-F660A2A6A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956" y="1578738"/>
            <a:ext cx="1714512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F8E3D-315F-2847-85FB-B8AB64C7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46" y="1646977"/>
            <a:ext cx="2000264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5" descr="E LET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1981" y="1793789"/>
            <a:ext cx="2143140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 descr="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844" y="4631369"/>
            <a:ext cx="2214578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Google Shape;5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21525" y="5929330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0636" y="4651472"/>
            <a:ext cx="1857388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04" y="4651472"/>
            <a:ext cx="1857388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j 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7725" y="4631369"/>
            <a:ext cx="1785950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68963-5170-495A-BC01-CA7E38F8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805"/>
            <a:ext cx="10972800" cy="3149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TELL THE PHONETIC SOUND OF THE GIVEN  LETTER</a:t>
            </a:r>
            <a:endParaRPr lang="en-IN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4700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/>
              <a:t>IDENTIFICATION OF LETTER I</a:t>
            </a:r>
            <a:endParaRPr lang="en-IN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79E045-EEDA-4D0B-BF30-C5FCCC91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81" y="1589880"/>
            <a:ext cx="2143125" cy="2266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AAEF70-99D0-4DAA-9CE3-D6850AD7E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15" y="999330"/>
            <a:ext cx="3524250" cy="285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DF7408-2AC8-4E8D-ACF3-801B6AAEC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156" y="721641"/>
            <a:ext cx="2505075" cy="3333750"/>
          </a:xfrm>
          <a:prstGeom prst="rect">
            <a:avLst/>
          </a:prstGeom>
        </p:spPr>
      </p:pic>
      <p:pic>
        <p:nvPicPr>
          <p:cNvPr id="25" name="Content Placeholder 24" descr="INK POT.jpg">
            <a:extLst>
              <a:ext uri="{FF2B5EF4-FFF2-40B4-BE49-F238E27FC236}">
                <a16:creationId xmlns:a16="http://schemas.microsoft.com/office/drawing/2014/main" id="{1876382B-AE36-4090-AB70-4B2737B4A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455365" y="4316412"/>
            <a:ext cx="2009775" cy="2266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Identification  of letter I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E527E0-8881-4AD7-808D-8CF7A5F1C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273528"/>
            <a:ext cx="4464496" cy="4929222"/>
          </a:xfrm>
        </p:spPr>
      </p:pic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2" y="1484784"/>
            <a:ext cx="5000660" cy="4929222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E9688777-00D1-4C9B-A25F-4448DE4253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0496" y="573878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1156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 -I</a:t>
            </a:r>
            <a:endParaRPr lang="en-IN" dirty="0"/>
          </a:p>
        </p:txBody>
      </p:sp>
      <p:pic>
        <p:nvPicPr>
          <p:cNvPr id="4" name="Content Placeholder 3" descr="IGLO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2917" y="4286952"/>
            <a:ext cx="2681789" cy="2296410"/>
          </a:xfrm>
        </p:spPr>
      </p:pic>
      <p:pic>
        <p:nvPicPr>
          <p:cNvPr id="5" name="Picture 4" descr="INK P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932" y="999412"/>
            <a:ext cx="2009775" cy="2970248"/>
          </a:xfrm>
          <a:prstGeom prst="rect">
            <a:avLst/>
          </a:prstGeom>
        </p:spPr>
      </p:pic>
      <p:pic>
        <p:nvPicPr>
          <p:cNvPr id="6" name="Picture 5" descr="ICE CEA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82" y="921256"/>
            <a:ext cx="3223245" cy="3085248"/>
          </a:xfrm>
          <a:prstGeom prst="rect">
            <a:avLst/>
          </a:prstGeom>
        </p:spPr>
      </p:pic>
      <p:pic>
        <p:nvPicPr>
          <p:cNvPr id="7" name="Content Placeholder 3" descr="letter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736" y="1220146"/>
            <a:ext cx="5000660" cy="4929222"/>
          </a:xfrm>
          <a:prstGeom prst="rect">
            <a:avLst/>
          </a:prstGeom>
        </p:spPr>
      </p:pic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18025F9E-AFC4-48E6-9DDD-F79CDA8E2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258" y="4141966"/>
            <a:ext cx="4027759" cy="2740783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3EA5F22D-A8D5-4F2E-9420-0AF2240285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38888" y="597377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F43D-5BA2-4374-B17E-00AEAD5B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330313"/>
          </a:xfrm>
        </p:spPr>
        <p:txBody>
          <a:bodyPr>
            <a:noAutofit/>
          </a:bodyPr>
          <a:lstStyle/>
          <a:p>
            <a:r>
              <a:rPr lang="en-US" sz="2400" dirty="0"/>
              <a:t>BK PG NO -33</a:t>
            </a:r>
            <a:endParaRPr lang="en-IN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54E67-1C2F-4518-AEBD-C31790F84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02" y="548678"/>
            <a:ext cx="12192000" cy="62102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705A3-529B-4DCE-A0A0-8B9F000B8972}"/>
              </a:ext>
            </a:extLst>
          </p:cNvPr>
          <p:cNvSpPr txBox="1"/>
          <p:nvPr/>
        </p:nvSpPr>
        <p:spPr>
          <a:xfrm rot="18093311">
            <a:off x="501381" y="774343"/>
            <a:ext cx="787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CW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24F8B-80BA-40EF-84A1-D59FD679210F}"/>
              </a:ext>
            </a:extLst>
          </p:cNvPr>
          <p:cNvSpPr txBox="1"/>
          <p:nvPr/>
        </p:nvSpPr>
        <p:spPr>
          <a:xfrm>
            <a:off x="4636448" y="709389"/>
            <a:ext cx="4198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Read out 5 times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CA899-1AEB-4E35-9ECD-5910B9C76245}"/>
              </a:ext>
            </a:extLst>
          </p:cNvPr>
          <p:cNvSpPr txBox="1"/>
          <p:nvPr/>
        </p:nvSpPr>
        <p:spPr>
          <a:xfrm rot="18166665">
            <a:off x="390399" y="818531"/>
            <a:ext cx="1778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09/08/21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2" name="Google Shape;55;p13">
            <a:extLst>
              <a:ext uri="{FF2B5EF4-FFF2-40B4-BE49-F238E27FC236}">
                <a16:creationId xmlns:a16="http://schemas.microsoft.com/office/drawing/2014/main" id="{D83078A4-30EF-46A5-B24C-52BD7DE124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5648" y="571096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945907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31F4-C4B3-4186-BA0C-24711C7E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I   STANDS FOR ICE CREAM</a:t>
            </a:r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185695-1D7A-4607-BCA8-86A214201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802139"/>
              </p:ext>
            </p:extLst>
          </p:nvPr>
        </p:nvGraphicFramePr>
        <p:xfrm>
          <a:off x="767408" y="852064"/>
          <a:ext cx="10949356" cy="560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339">
                  <a:extLst>
                    <a:ext uri="{9D8B030D-6E8A-4147-A177-3AD203B41FA5}">
                      <a16:colId xmlns:a16="http://schemas.microsoft.com/office/drawing/2014/main" val="1800207777"/>
                    </a:ext>
                  </a:extLst>
                </a:gridCol>
                <a:gridCol w="2905795">
                  <a:extLst>
                    <a:ext uri="{9D8B030D-6E8A-4147-A177-3AD203B41FA5}">
                      <a16:colId xmlns:a16="http://schemas.microsoft.com/office/drawing/2014/main" val="2052315360"/>
                    </a:ext>
                  </a:extLst>
                </a:gridCol>
                <a:gridCol w="2568883">
                  <a:extLst>
                    <a:ext uri="{9D8B030D-6E8A-4147-A177-3AD203B41FA5}">
                      <a16:colId xmlns:a16="http://schemas.microsoft.com/office/drawing/2014/main" val="1339476"/>
                    </a:ext>
                  </a:extLst>
                </a:gridCol>
                <a:gridCol w="2737339">
                  <a:extLst>
                    <a:ext uri="{9D8B030D-6E8A-4147-A177-3AD203B41FA5}">
                      <a16:colId xmlns:a16="http://schemas.microsoft.com/office/drawing/2014/main" val="314481868"/>
                    </a:ext>
                  </a:extLst>
                </a:gridCol>
              </a:tblGrid>
              <a:tr h="140031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 stands for </a:t>
                      </a:r>
                      <a:r>
                        <a:rPr lang="en-US" dirty="0" err="1"/>
                        <a:t>icecream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747630"/>
                  </a:ext>
                </a:extLst>
              </a:tr>
              <a:tr h="140031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843321"/>
                  </a:ext>
                </a:extLst>
              </a:tr>
              <a:tr h="140031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796586"/>
                  </a:ext>
                </a:extLst>
              </a:tr>
              <a:tr h="140031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645950"/>
                  </a:ext>
                </a:extLst>
              </a:tr>
            </a:tbl>
          </a:graphicData>
        </a:graphic>
      </p:graphicFrame>
      <p:pic>
        <p:nvPicPr>
          <p:cNvPr id="10" name="Content Placeholder 3" descr="letter i.png">
            <a:extLst>
              <a:ext uri="{FF2B5EF4-FFF2-40B4-BE49-F238E27FC236}">
                <a16:creationId xmlns:a16="http://schemas.microsoft.com/office/drawing/2014/main" id="{620F36AD-A460-421E-9D1E-E532C8A51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436189"/>
            <a:ext cx="1883636" cy="1285790"/>
          </a:xfrm>
          <a:prstGeom prst="rect">
            <a:avLst/>
          </a:prstGeom>
        </p:spPr>
      </p:pic>
      <p:pic>
        <p:nvPicPr>
          <p:cNvPr id="11" name="Picture 10" descr="ICE CEAAM.jpg">
            <a:extLst>
              <a:ext uri="{FF2B5EF4-FFF2-40B4-BE49-F238E27FC236}">
                <a16:creationId xmlns:a16="http://schemas.microsoft.com/office/drawing/2014/main" id="{21099B03-60A7-4223-A915-43650B3BF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570" y="2348880"/>
            <a:ext cx="4176464" cy="3672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75411-3DAA-4B4C-B8E1-853F525127B4}"/>
              </a:ext>
            </a:extLst>
          </p:cNvPr>
          <p:cNvSpPr txBox="1"/>
          <p:nvPr/>
        </p:nvSpPr>
        <p:spPr>
          <a:xfrm rot="18504511">
            <a:off x="-314287" y="180826"/>
            <a:ext cx="1111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</a:t>
            </a:r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86B18A-3F7E-438B-92F4-CDD85344ECC9}"/>
              </a:ext>
            </a:extLst>
          </p:cNvPr>
          <p:cNvSpPr txBox="1"/>
          <p:nvPr/>
        </p:nvSpPr>
        <p:spPr>
          <a:xfrm rot="18457975">
            <a:off x="-256163" y="342837"/>
            <a:ext cx="1462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10/08/21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288693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200B-9A82-4C7C-A7E0-25033ACF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188640"/>
            <a:ext cx="9505056" cy="34605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AB15-341E-4D2A-BDF9-A0D227B9C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2697"/>
            <a:ext cx="10972800" cy="5433468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 stands for </a:t>
            </a:r>
            <a:r>
              <a:rPr lang="en-US" sz="1800" b="1" i="0" u="none" strike="noStrike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icec</a:t>
            </a:r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C0565DB-6987-40D5-A8A1-DE85C3BEB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09699"/>
              </p:ext>
            </p:extLst>
          </p:nvPr>
        </p:nvGraphicFramePr>
        <p:xfrm>
          <a:off x="2032000" y="692697"/>
          <a:ext cx="8128000" cy="594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863352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953160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62413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95818723"/>
                    </a:ext>
                  </a:extLst>
                </a:gridCol>
              </a:tblGrid>
              <a:tr h="148742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652532"/>
                  </a:ext>
                </a:extLst>
              </a:tr>
              <a:tr h="148742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82899"/>
                  </a:ext>
                </a:extLst>
              </a:tr>
              <a:tr h="148742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45293"/>
                  </a:ext>
                </a:extLst>
              </a:tr>
              <a:tr h="148742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30786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3E8EE67-D742-4DF0-9A1C-7DC7B355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812" y="2399966"/>
            <a:ext cx="841251" cy="1117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10D5C-2B7F-4361-B503-EC8FD6D4E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2399966"/>
            <a:ext cx="841251" cy="1117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E0B148-E351-4F7C-85E6-233C7A82C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52" y="978787"/>
            <a:ext cx="841251" cy="1117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CCD19F-C1CA-4667-8270-621C8839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999" y="978787"/>
            <a:ext cx="841251" cy="1117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AD416F-8048-4DD8-B2B9-16E0C96A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020" y="908720"/>
            <a:ext cx="841251" cy="1117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C3A1A4-7DD6-406A-9878-211C4EF2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05" y="2421012"/>
            <a:ext cx="841251" cy="1117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8E8BD-485D-469D-95CE-C7823848F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05" y="991931"/>
            <a:ext cx="841251" cy="1117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55A215-A7EE-4DF7-88CC-B9A3921D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019" y="2365686"/>
            <a:ext cx="841251" cy="1117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4296C-04F6-4EAB-AC67-F0CC8ADB7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230" y="3753205"/>
            <a:ext cx="1156038" cy="11174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D5C6D0-A126-4D06-85FB-2A058D2D6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586" y="3763872"/>
            <a:ext cx="1156038" cy="11174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693A42-0F6F-4131-96A3-81C8B9169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337" y="5364035"/>
            <a:ext cx="1156038" cy="11174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0BAC22-EE25-4D41-BE34-8FE91770E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158" y="5266803"/>
            <a:ext cx="1156038" cy="11174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5141BA-C60B-4F8B-8AAA-E5F85090D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12" y="5312392"/>
            <a:ext cx="1156038" cy="11174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D51D27-345D-480E-90DE-7AD5E942E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912" y="5390542"/>
            <a:ext cx="1156038" cy="11174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E0FBDB-028D-4A5D-B61B-F97E83C20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115" y="3823702"/>
            <a:ext cx="1156038" cy="11174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1739-0EAA-4080-9516-1C626C83E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589" y="3794677"/>
            <a:ext cx="1156038" cy="11174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F48532-6CAF-49F1-9BB8-E1EC306B6EA4}"/>
              </a:ext>
            </a:extLst>
          </p:cNvPr>
          <p:cNvSpPr txBox="1"/>
          <p:nvPr/>
        </p:nvSpPr>
        <p:spPr>
          <a:xfrm rot="18504511">
            <a:off x="-250309" y="203749"/>
            <a:ext cx="1511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</a:t>
            </a:r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8103A6-83F1-40FB-BA6F-69DE29EEF25F}"/>
              </a:ext>
            </a:extLst>
          </p:cNvPr>
          <p:cNvSpPr txBox="1"/>
          <p:nvPr/>
        </p:nvSpPr>
        <p:spPr>
          <a:xfrm rot="18457975">
            <a:off x="25326" y="516456"/>
            <a:ext cx="1462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10/08/21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9541269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B6F3-8958-4AB8-9E0A-48B63942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74638"/>
            <a:ext cx="8496944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Say and write letter I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F717E2-3E2C-4E0F-BBB5-EEAB8A9DC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73584"/>
              </p:ext>
            </p:extLst>
          </p:nvPr>
        </p:nvGraphicFramePr>
        <p:xfrm>
          <a:off x="609600" y="692696"/>
          <a:ext cx="10972800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293499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2199569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123705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29575144"/>
                    </a:ext>
                  </a:extLst>
                </a:gridCol>
              </a:tblGrid>
              <a:tr h="1404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HW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323793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63351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981128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864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1FE83E-7ED5-46FF-8900-94E6477D775D}"/>
              </a:ext>
            </a:extLst>
          </p:cNvPr>
          <p:cNvSpPr txBox="1"/>
          <p:nvPr/>
        </p:nvSpPr>
        <p:spPr>
          <a:xfrm rot="18863975">
            <a:off x="35887" y="-17750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HW</a:t>
            </a:r>
            <a:endParaRPr lang="en-IN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E804E-3D8B-4FCD-9A14-A1B925A29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890794"/>
            <a:ext cx="1156038" cy="1117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5EACD-E811-4BA8-9143-F81A6437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199" y="890794"/>
            <a:ext cx="1156038" cy="1117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8C0FA-3677-4880-9914-468DAA5A8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363" y="878683"/>
            <a:ext cx="1156038" cy="1117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C1E6F-BF34-41F9-88E4-37AF5D203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074" y="860874"/>
            <a:ext cx="1156038" cy="1117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8E1-CE3A-48F4-A628-33D62811D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403" y="2184953"/>
            <a:ext cx="1156038" cy="1117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D74268-CE35-4819-8F41-2E6AA69A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61" y="2178447"/>
            <a:ext cx="1156038" cy="1117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78E132-8E6A-42A3-A2C2-9FAAB124A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44" y="2190968"/>
            <a:ext cx="1156038" cy="1117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E9B637-CC7D-418D-A02E-6EA4407C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372" y="2233079"/>
            <a:ext cx="1156038" cy="11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9781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127</Words>
  <Application>Microsoft Office PowerPoint</Application>
  <PresentationFormat>Widescreen</PresentationFormat>
  <Paragraphs>42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TELL THE PHONETIC SOUND OF THE GIVEN  LETTER</vt:lpstr>
      <vt:lpstr>IDENTIFICATION OF LETTER I</vt:lpstr>
      <vt:lpstr>Identification  of letter I</vt:lpstr>
      <vt:lpstr>Picture related to letter -I</vt:lpstr>
      <vt:lpstr>BK PG NO -33</vt:lpstr>
      <vt:lpstr>I   STANDS FOR ICE CREAM</vt:lpstr>
      <vt:lpstr>PowerPoint Presentation</vt:lpstr>
      <vt:lpstr>Say and write letter 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141</cp:revision>
  <dcterms:created xsi:type="dcterms:W3CDTF">2020-05-19T18:02:17Z</dcterms:created>
  <dcterms:modified xsi:type="dcterms:W3CDTF">2021-08-10T02:47:10Z</dcterms:modified>
</cp:coreProperties>
</file>