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326" r:id="rId3"/>
    <p:sldId id="344" r:id="rId4"/>
    <p:sldId id="345" r:id="rId5"/>
    <p:sldId id="342" r:id="rId6"/>
    <p:sldId id="347" r:id="rId7"/>
    <p:sldId id="349" r:id="rId8"/>
    <p:sldId id="348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49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13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09.11.2021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550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: BK PG NO-48,49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0016" y="3854951"/>
            <a:ext cx="566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SUBTOPIC: LETTER M IN NT BK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754" y="1250574"/>
            <a:ext cx="3323824" cy="262579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FB1CB-381F-4878-89CA-DD582099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30" y="1644830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1622-56B9-4FAD-873E-BF910DE6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687" y="1629625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02E071-34A8-4B56-B19C-B504EFF5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032" y="1499327"/>
            <a:ext cx="2448272" cy="1929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901530-4169-4769-AA50-6A632FD0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4294529"/>
            <a:ext cx="1910646" cy="203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133F5-E2E0-4314-B0E3-7BC326130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4248809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16AE8-3D76-431E-B4D6-6EFC0A144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032" y="4195842"/>
            <a:ext cx="2815281" cy="2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1947-09D6-444C-A82E-9F9C3C9F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LETTER M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E5278-B3BB-4BB5-ADF2-8E76F03D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32856"/>
            <a:ext cx="4392488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7CCB0-1337-45E1-9040-585156D7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70" y="1916832"/>
            <a:ext cx="43924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776-AE60-44E4-8A83-97B3A36F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letter-M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33F43-0A17-4761-8526-ECF9AB58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1285578"/>
            <a:ext cx="1943100" cy="1617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0AF58-7173-443C-ADEB-5B4D658F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98" y="982351"/>
            <a:ext cx="1943100" cy="1949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4CF2A-EBD1-476B-9589-691AA94E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789041"/>
            <a:ext cx="1943100" cy="2086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CAB9E-E418-43BA-BFB0-081F9BD4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6" y="3960807"/>
            <a:ext cx="2619375" cy="1914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6B2DA-AE5A-4DD3-9972-79497C485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980374"/>
            <a:ext cx="4392488" cy="37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3431704" y="3140968"/>
            <a:ext cx="6674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Letter M in </a:t>
            </a:r>
            <a:r>
              <a:rPr lang="en-US" sz="4400" dirty="0" err="1"/>
              <a:t>nt</a:t>
            </a:r>
            <a:r>
              <a:rPr lang="en-US" sz="4400" dirty="0"/>
              <a:t> book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10C3-1B7C-440E-8781-224084D3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1360800" cy="36004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nt</a:t>
            </a:r>
            <a:r>
              <a:rPr lang="en-US" dirty="0"/>
              <a:t> bk –</a:t>
            </a:r>
            <a:r>
              <a:rPr lang="en-US" dirty="0" err="1"/>
              <a:t>pg</a:t>
            </a:r>
            <a:r>
              <a:rPr lang="en-US" dirty="0"/>
              <a:t> no-48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286D6-5522-4631-892F-A45D5A8F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692696"/>
            <a:ext cx="8928992" cy="7096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A361DD-8AFC-40F5-B3D6-2245AB6D7524}"/>
              </a:ext>
            </a:extLst>
          </p:cNvPr>
          <p:cNvSpPr txBox="1"/>
          <p:nvPr/>
        </p:nvSpPr>
        <p:spPr>
          <a:xfrm rot="18194422">
            <a:off x="1921998" y="885451"/>
            <a:ext cx="672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153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90F-1A4F-4B63-93B1-D688534F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" y="116632"/>
            <a:ext cx="11360800" cy="394825"/>
          </a:xfrm>
        </p:spPr>
        <p:txBody>
          <a:bodyPr/>
          <a:lstStyle/>
          <a:p>
            <a:r>
              <a:rPr lang="en-US" sz="3600" dirty="0"/>
              <a:t>M STANDS FOR   MANGO</a:t>
            </a:r>
            <a:endParaRPr lang="en-IN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D92395-1A8C-4FC9-80A0-DCE789FCF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80030"/>
              </p:ext>
            </p:extLst>
          </p:nvPr>
        </p:nvGraphicFramePr>
        <p:xfrm>
          <a:off x="1703512" y="1087521"/>
          <a:ext cx="9689400" cy="57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350">
                  <a:extLst>
                    <a:ext uri="{9D8B030D-6E8A-4147-A177-3AD203B41FA5}">
                      <a16:colId xmlns:a16="http://schemas.microsoft.com/office/drawing/2014/main" val="1754617890"/>
                    </a:ext>
                  </a:extLst>
                </a:gridCol>
                <a:gridCol w="2422350">
                  <a:extLst>
                    <a:ext uri="{9D8B030D-6E8A-4147-A177-3AD203B41FA5}">
                      <a16:colId xmlns:a16="http://schemas.microsoft.com/office/drawing/2014/main" val="2140538816"/>
                    </a:ext>
                  </a:extLst>
                </a:gridCol>
                <a:gridCol w="2422350">
                  <a:extLst>
                    <a:ext uri="{9D8B030D-6E8A-4147-A177-3AD203B41FA5}">
                      <a16:colId xmlns:a16="http://schemas.microsoft.com/office/drawing/2014/main" val="1019038511"/>
                    </a:ext>
                  </a:extLst>
                </a:gridCol>
                <a:gridCol w="2422350">
                  <a:extLst>
                    <a:ext uri="{9D8B030D-6E8A-4147-A177-3AD203B41FA5}">
                      <a16:colId xmlns:a16="http://schemas.microsoft.com/office/drawing/2014/main" val="1501349576"/>
                    </a:ext>
                  </a:extLst>
                </a:gridCol>
              </a:tblGrid>
              <a:tr h="144262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52500"/>
                  </a:ext>
                </a:extLst>
              </a:tr>
              <a:tr h="144262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69227"/>
                  </a:ext>
                </a:extLst>
              </a:tr>
              <a:tr h="144262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3897"/>
                  </a:ext>
                </a:extLst>
              </a:tr>
              <a:tr h="144262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664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D6E22E-242B-43FB-AE13-17AC0E04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000" y="1916832"/>
            <a:ext cx="3816424" cy="4608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7F91F-6207-4C25-9A96-FF563414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188286"/>
            <a:ext cx="1008112" cy="944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D7339-D83B-40B3-AA38-12D4DD22F4AE}"/>
              </a:ext>
            </a:extLst>
          </p:cNvPr>
          <p:cNvSpPr txBox="1"/>
          <p:nvPr/>
        </p:nvSpPr>
        <p:spPr>
          <a:xfrm rot="19151296">
            <a:off x="-46713" y="206047"/>
            <a:ext cx="12435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1400" dirty="0"/>
          </a:p>
          <a:p>
            <a:r>
              <a:rPr lang="en-US" sz="2000" dirty="0"/>
              <a:t>9/11/21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8A054-BB29-4117-B735-BD9CAB5918C8}"/>
              </a:ext>
            </a:extLst>
          </p:cNvPr>
          <p:cNvSpPr txBox="1"/>
          <p:nvPr/>
        </p:nvSpPr>
        <p:spPr>
          <a:xfrm rot="18774948">
            <a:off x="12496" y="94603"/>
            <a:ext cx="76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01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10C2-3A2D-4B49-8381-1A6FE674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0"/>
            <a:ext cx="11360800" cy="561200"/>
          </a:xfrm>
        </p:spPr>
        <p:txBody>
          <a:bodyPr/>
          <a:lstStyle/>
          <a:p>
            <a:r>
              <a:rPr lang="en-US" dirty="0"/>
              <a:t>Trace and write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AB9D8D-B804-40A7-934E-63E5DFF5F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46101"/>
              </p:ext>
            </p:extLst>
          </p:nvPr>
        </p:nvGraphicFramePr>
        <p:xfrm>
          <a:off x="2032000" y="719666"/>
          <a:ext cx="8128000" cy="494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8332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55909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465040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89876983"/>
                    </a:ext>
                  </a:extLst>
                </a:gridCol>
              </a:tblGrid>
              <a:tr h="123539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80452"/>
                  </a:ext>
                </a:extLst>
              </a:tr>
              <a:tr h="123539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01215"/>
                  </a:ext>
                </a:extLst>
              </a:tr>
              <a:tr h="12353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94090"/>
                  </a:ext>
                </a:extLst>
              </a:tr>
              <a:tr h="123539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53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36AA7A-DD78-4725-9D43-D3A023DC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732598"/>
            <a:ext cx="1243583" cy="1120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E2411-7832-4B72-B9A5-585C2FA5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020739"/>
            <a:ext cx="1243583" cy="1120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47EDB-4B66-4372-AE19-20BAF49B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617" y="761020"/>
            <a:ext cx="1243583" cy="1120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01B21-7F33-441E-B44A-1C69459C5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18" y="732598"/>
            <a:ext cx="1243583" cy="112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28C85-5209-4ECE-8CD1-466A03BD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9" y="732598"/>
            <a:ext cx="1243583" cy="1120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0B5D2-7805-4023-BBA7-DD6C9A8A6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39" y="2090807"/>
            <a:ext cx="1243583" cy="1050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3D620-718D-4614-B3A0-919DE2F7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537" y="2011393"/>
            <a:ext cx="1243583" cy="1120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6E12C3-41C9-4E30-A9C1-9E6A157A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268" y="2020739"/>
            <a:ext cx="1243583" cy="1120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6EC7E2-B195-4B32-8E44-9B1D70981805}"/>
              </a:ext>
            </a:extLst>
          </p:cNvPr>
          <p:cNvSpPr txBox="1"/>
          <p:nvPr/>
        </p:nvSpPr>
        <p:spPr>
          <a:xfrm>
            <a:off x="3049172" y="310014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09/11/2109/11/21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1C298-FFEF-440A-8FBC-3274E73240B4}"/>
              </a:ext>
            </a:extLst>
          </p:cNvPr>
          <p:cNvSpPr txBox="1"/>
          <p:nvPr/>
        </p:nvSpPr>
        <p:spPr>
          <a:xfrm rot="19151296">
            <a:off x="202836" y="453243"/>
            <a:ext cx="12435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1400" dirty="0"/>
          </a:p>
          <a:p>
            <a:r>
              <a:rPr lang="en-US" sz="2000" dirty="0"/>
              <a:t>9/11/21</a:t>
            </a:r>
            <a:endParaRPr lang="en-I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C5AB15-C66E-4844-853B-CDDE7D9E0B6D}"/>
              </a:ext>
            </a:extLst>
          </p:cNvPr>
          <p:cNvSpPr txBox="1"/>
          <p:nvPr/>
        </p:nvSpPr>
        <p:spPr>
          <a:xfrm rot="18774948">
            <a:off x="245703" y="341798"/>
            <a:ext cx="76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41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3" y="92867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09/11/21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6" y="2078105"/>
            <a:ext cx="484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1.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863752" y="2131690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 bk 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  48 ,   5 times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9A69D-1E89-4FC2-AB5C-78A916DE9AC1}"/>
              </a:ext>
            </a:extLst>
          </p:cNvPr>
          <p:cNvSpPr txBox="1"/>
          <p:nvPr/>
        </p:nvSpPr>
        <p:spPr>
          <a:xfrm>
            <a:off x="3427472" y="2739548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2.Complete the work given in 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D26D-2B9F-4B5C-BD91-96D76C6AE552}"/>
              </a:ext>
            </a:extLst>
          </p:cNvPr>
          <p:cNvSpPr txBox="1"/>
          <p:nvPr/>
        </p:nvSpPr>
        <p:spPr>
          <a:xfrm>
            <a:off x="3427472" y="3432044"/>
            <a:ext cx="6189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3.Practice phonetic sound of letter-M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96</Words>
  <Application>Microsoft Office PowerPoint</Application>
  <PresentationFormat>Widescreen</PresentationFormat>
  <Paragraphs>34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IDENTIFICATION OF LETTER M</vt:lpstr>
      <vt:lpstr>Picture related to letter-M</vt:lpstr>
      <vt:lpstr>PowerPoint Presentation</vt:lpstr>
      <vt:lpstr>In nt bk –pg no-48</vt:lpstr>
      <vt:lpstr>M STANDS FOR   MANGO</vt:lpstr>
      <vt:lpstr>Trace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179</cp:revision>
  <dcterms:created xsi:type="dcterms:W3CDTF">2020-05-19T18:02:17Z</dcterms:created>
  <dcterms:modified xsi:type="dcterms:W3CDTF">2021-11-06T06:37:08Z</dcterms:modified>
</cp:coreProperties>
</file>