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8" r:id="rId1"/>
  </p:sldMasterIdLst>
  <p:notesMasterIdLst>
    <p:notesMasterId r:id="rId14"/>
  </p:notesMasterIdLst>
  <p:sldIdLst>
    <p:sldId id="269" r:id="rId2"/>
    <p:sldId id="326" r:id="rId3"/>
    <p:sldId id="330" r:id="rId4"/>
    <p:sldId id="336" r:id="rId5"/>
    <p:sldId id="337" r:id="rId6"/>
    <p:sldId id="339" r:id="rId7"/>
    <p:sldId id="347" r:id="rId8"/>
    <p:sldId id="343" r:id="rId9"/>
    <p:sldId id="344" r:id="rId10"/>
    <p:sldId id="345" r:id="rId11"/>
    <p:sldId id="281" r:id="rId12"/>
    <p:sldId id="26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era.raj04@outlook.com" initials="m" lastIdx="1" clrIdx="0">
    <p:extLst>
      <p:ext uri="{19B8F6BF-5375-455C-9EA6-DF929625EA0E}">
        <p15:presenceInfo xmlns:p15="http://schemas.microsoft.com/office/powerpoint/2012/main" userId="dc44cf2d2cec0383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40" autoAdjust="0"/>
    <p:restoredTop sz="94660"/>
  </p:normalViewPr>
  <p:slideViewPr>
    <p:cSldViewPr>
      <p:cViewPr varScale="1">
        <p:scale>
          <a:sx n="68" d="100"/>
          <a:sy n="68" d="100"/>
        </p:scale>
        <p:origin x="768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2EBE4D-A29F-4FF1-BD38-B757CC864882}" type="datetimeFigureOut">
              <a:rPr lang="en-US" smtClean="0"/>
              <a:pPr/>
              <a:t>9/8/2021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FE7C16-A84C-4FE6-980D-F0EBA065B598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ALLIGATER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36014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6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99423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r>
              <a:rPr lang="en-US" dirty="0"/>
              <a:t>IN BK PG  NO-9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28649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8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63360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HW</a:t>
            </a: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10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676148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E7C16-A84C-4FE6-980D-F0EBA065B598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333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6561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47F38-B617-4D2F-AE0A-013F0C4D2C5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799C9-84D9-46D2-A11E-BCF8A720529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FA754-D5C3-4E66-96A6-867B257F58DC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4065D-F351-4B03-BD91-D8A6B8D4B36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9/8/2021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7" Type="http://schemas.openxmlformats.org/officeDocument/2006/relationships/image" Target="../media/image20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5" Type="http://schemas.openxmlformats.org/officeDocument/2006/relationships/image" Target="../media/image18.png"/><Relationship Id="rId4" Type="http://schemas.openxmlformats.org/officeDocument/2006/relationships/image" Target="../media/image17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gif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7" Type="http://schemas.openxmlformats.org/officeDocument/2006/relationships/image" Target="../media/image2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jpg"/><Relationship Id="rId5" Type="http://schemas.openxmlformats.org/officeDocument/2006/relationships/image" Target="../media/image20.jpg"/><Relationship Id="rId4" Type="http://schemas.openxmlformats.org/officeDocument/2006/relationships/image" Target="../media/image17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g"/><Relationship Id="rId4" Type="http://schemas.openxmlformats.org/officeDocument/2006/relationships/image" Target="../media/image25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4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715016"/>
            <a:ext cx="12192000" cy="128588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55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453718" y="21429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6321259" y="1416688"/>
            <a:ext cx="27440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CLASS : NURSERY</a:t>
            </a:r>
          </a:p>
        </p:txBody>
      </p:sp>
      <p:sp>
        <p:nvSpPr>
          <p:cNvPr id="7" name="Rectangle 6"/>
          <p:cNvSpPr/>
          <p:nvPr/>
        </p:nvSpPr>
        <p:spPr>
          <a:xfrm>
            <a:off x="6384032" y="1978209"/>
            <a:ext cx="3189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DATE :     09.09.2021</a:t>
            </a:r>
            <a:endParaRPr lang="en-IN" sz="2800" dirty="0"/>
          </a:p>
        </p:txBody>
      </p:sp>
      <p:sp>
        <p:nvSpPr>
          <p:cNvPr id="8" name="Rectangle 7"/>
          <p:cNvSpPr/>
          <p:nvPr/>
        </p:nvSpPr>
        <p:spPr>
          <a:xfrm>
            <a:off x="6398767" y="2590978"/>
            <a:ext cx="33575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" sz="2800" b="1" dirty="0"/>
              <a:t>SUBJECT : ENGLISH</a:t>
            </a:r>
            <a:endParaRPr lang="en-IN" sz="2800" dirty="0"/>
          </a:p>
        </p:txBody>
      </p:sp>
      <p:sp>
        <p:nvSpPr>
          <p:cNvPr id="9" name="Rectangle 8"/>
          <p:cNvSpPr/>
          <p:nvPr/>
        </p:nvSpPr>
        <p:spPr>
          <a:xfrm>
            <a:off x="6398766" y="3226748"/>
            <a:ext cx="444976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TOPIC-    :  bk </a:t>
            </a:r>
            <a:r>
              <a:rPr lang="en-US" sz="2800" b="1" dirty="0" err="1"/>
              <a:t>pg</a:t>
            </a:r>
            <a:r>
              <a:rPr lang="en-US" sz="2800" b="1" dirty="0"/>
              <a:t> no-44,45</a:t>
            </a:r>
          </a:p>
        </p:txBody>
      </p:sp>
      <p:sp>
        <p:nvSpPr>
          <p:cNvPr id="10" name="Rectangle 9"/>
          <p:cNvSpPr/>
          <p:nvPr/>
        </p:nvSpPr>
        <p:spPr>
          <a:xfrm>
            <a:off x="6523772" y="3893119"/>
            <a:ext cx="518885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SUB-TOPIC: LETTER-K</a:t>
            </a:r>
            <a:endParaRPr lang="en-US" sz="2800" b="1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Nursery-350.jpg">
            <a:extLst>
              <a:ext uri="{FF2B5EF4-FFF2-40B4-BE49-F238E27FC236}">
                <a16:creationId xmlns:a16="http://schemas.microsoft.com/office/drawing/2014/main" id="{BDF7D04E-891A-4D8C-A042-856280CF9A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4290"/>
            <a:ext cx="6240016" cy="57349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3570-98A3-4469-B592-F15FD7A68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r>
              <a:rPr lang="en-US" dirty="0"/>
              <a:t>SAY AND WRITE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E6F643-B056-4EDE-BE39-2754FDE81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764704"/>
            <a:ext cx="10972800" cy="5976663"/>
          </a:xfrm>
        </p:spPr>
        <p:txBody>
          <a:bodyPr/>
          <a:lstStyle/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DC4A2F5-3951-41BA-9F52-9A7417E234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7880059"/>
              </p:ext>
            </p:extLst>
          </p:nvPr>
        </p:nvGraphicFramePr>
        <p:xfrm>
          <a:off x="1271464" y="764704"/>
          <a:ext cx="9361040" cy="5976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0260">
                  <a:extLst>
                    <a:ext uri="{9D8B030D-6E8A-4147-A177-3AD203B41FA5}">
                      <a16:colId xmlns:a16="http://schemas.microsoft.com/office/drawing/2014/main" val="2326965474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1421493303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3698807915"/>
                    </a:ext>
                  </a:extLst>
                </a:gridCol>
                <a:gridCol w="2340260">
                  <a:extLst>
                    <a:ext uri="{9D8B030D-6E8A-4147-A177-3AD203B41FA5}">
                      <a16:colId xmlns:a16="http://schemas.microsoft.com/office/drawing/2014/main" val="2418565864"/>
                    </a:ext>
                  </a:extLst>
                </a:gridCol>
              </a:tblGrid>
              <a:tr h="149416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598110"/>
                  </a:ext>
                </a:extLst>
              </a:tr>
              <a:tr h="149416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701797"/>
                  </a:ext>
                </a:extLst>
              </a:tr>
              <a:tr h="1494166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556127"/>
                  </a:ext>
                </a:extLst>
              </a:tr>
              <a:tr h="1494166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527648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1BECD2E7-2B96-4A63-AF54-CE22080F5CC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23162" y="900758"/>
            <a:ext cx="1161777" cy="103945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264D746-3C59-447C-82BF-2CD4882DF1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7063" y="1011622"/>
            <a:ext cx="1161777" cy="103945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F9DE30-99F0-44BF-9383-4F155E7E5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9024" y="1026819"/>
            <a:ext cx="1161777" cy="103945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6773091-1776-4EEE-8630-471DE93916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093" y="980728"/>
            <a:ext cx="1161777" cy="103945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26ABB6E-4C79-4ED5-A82D-466232283AFD}"/>
              </a:ext>
            </a:extLst>
          </p:cNvPr>
          <p:cNvSpPr txBox="1"/>
          <p:nvPr/>
        </p:nvSpPr>
        <p:spPr>
          <a:xfrm rot="18070781">
            <a:off x="119336" y="186053"/>
            <a:ext cx="7425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HW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3373581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3" name="Picture 2" descr="BOAR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96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 rot="19383541">
            <a:off x="1638014" y="1082204"/>
            <a:ext cx="13548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09/09/21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81620" y="928670"/>
            <a:ext cx="18774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</a:rPr>
              <a:t>ASSIGNMENT</a:t>
            </a:r>
            <a:endParaRPr lang="en-IN" sz="24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167042" y="1643050"/>
            <a:ext cx="62413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  1 .Practice  phonic sound  of  letter  -K</a:t>
            </a:r>
            <a:endParaRPr lang="en-IN" sz="2800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09918" y="2571744"/>
            <a:ext cx="40822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2.</a:t>
            </a:r>
            <a:endParaRPr lang="en-IN" sz="2800" dirty="0">
              <a:solidFill>
                <a:schemeClr val="bg1"/>
              </a:solidFill>
            </a:endParaRPr>
          </a:p>
        </p:txBody>
      </p:sp>
      <p:pic>
        <p:nvPicPr>
          <p:cNvPr id="8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0F7DE5E1-BAEE-42F6-ADA4-D092F613A81B}"/>
              </a:ext>
            </a:extLst>
          </p:cNvPr>
          <p:cNvSpPr txBox="1"/>
          <p:nvPr/>
        </p:nvSpPr>
        <p:spPr>
          <a:xfrm>
            <a:off x="3768698" y="2571744"/>
            <a:ext cx="56396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Complete the work given in   </a:t>
            </a:r>
            <a:r>
              <a:rPr lang="en-US" sz="2800" dirty="0" err="1">
                <a:solidFill>
                  <a:schemeClr val="bg1"/>
                </a:solidFill>
              </a:rPr>
              <a:t>nt</a:t>
            </a:r>
            <a:r>
              <a:rPr lang="en-US" sz="2800" dirty="0">
                <a:solidFill>
                  <a:schemeClr val="bg1"/>
                </a:solidFill>
              </a:rPr>
              <a:t> bk </a:t>
            </a:r>
            <a:endParaRPr lang="en-IN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800" decel="100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095472" y="2714620"/>
            <a:ext cx="8191536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400" b="1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</a:p>
          <a:p>
            <a:pPr marL="457200" lvl="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IN" sz="40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</a:p>
        </p:txBody>
      </p:sp>
      <p:pic>
        <p:nvPicPr>
          <p:cNvPr id="7" name="Google Shape;55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39470" y="5715016"/>
            <a:ext cx="1170475" cy="928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42918-5EEF-4B84-B514-3BAD5907B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1805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064EDC2F-23DE-410D-841C-DA7595F8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01754" y="1250574"/>
            <a:ext cx="3323824" cy="2625795"/>
          </a:xfrm>
          <a:prstGeom prst="rect">
            <a:avLst/>
          </a:prstGeom>
        </p:spPr>
      </p:pic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FA7FB1CB-381F-4878-89CA-DD58209950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9830" y="1644830"/>
            <a:ext cx="2564719" cy="2033392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CA51622-56B9-4FAD-873E-BF910DE6FC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68687" y="1629625"/>
            <a:ext cx="3133355" cy="2033393"/>
          </a:xfrm>
          <a:prstGeom prst="rect">
            <a:avLst/>
          </a:prstGeom>
        </p:spPr>
      </p:pic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CD02E071-34A8-4B56-B19C-B504EFF5930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6032" y="1499327"/>
            <a:ext cx="2448272" cy="1929673"/>
          </a:xfrm>
          <a:prstGeom prst="rect">
            <a:avLst/>
          </a:prstGeom>
        </p:spPr>
      </p:pic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48901530-4169-4769-AA50-6A632FD0992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91544" y="4294529"/>
            <a:ext cx="1910646" cy="20333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1133F5-E2E0-4314-B0E3-7BC326130CC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23992" y="4248809"/>
            <a:ext cx="2143125" cy="214312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6716AE8-3D76-431E-B4D6-6EFC0A144AB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496032" y="4195842"/>
            <a:ext cx="2815281" cy="20650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9254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1750C4-3797-481E-857D-0B9918EFC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74042"/>
          </a:xfrm>
        </p:spPr>
        <p:txBody>
          <a:bodyPr>
            <a:normAutofit fontScale="90000"/>
          </a:bodyPr>
          <a:lstStyle/>
          <a:p>
            <a:r>
              <a:rPr lang="en-US" dirty="0"/>
              <a:t>PICTURE RELATED TO LETTER -A</a:t>
            </a:r>
            <a:endParaRPr lang="en-IN" dirty="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9816BBE2-E61C-4E25-9095-CC63011D4D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5024437" y="908720"/>
            <a:ext cx="2143125" cy="2143125"/>
          </a:xfr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C90D34C-C997-4B9A-B5A6-C975DD7CFB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4272" y="1273299"/>
            <a:ext cx="2143125" cy="214312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2966B49-D031-40BF-9C4C-6BEC38B8B72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72011" y="4149080"/>
            <a:ext cx="2847975" cy="160972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C8CDAD-8D40-4EF5-8803-FCA6AD73EA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88288" y="4087167"/>
            <a:ext cx="2628900" cy="173355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C4C69D6-0ED8-42CD-B77B-41E78710A32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6423" y="1363934"/>
            <a:ext cx="4055588" cy="4225305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6BEE266-8B25-4197-AF21-466C946DA7E6}"/>
              </a:ext>
            </a:extLst>
          </p:cNvPr>
          <p:cNvSpPr txBox="1"/>
          <p:nvPr/>
        </p:nvSpPr>
        <p:spPr>
          <a:xfrm>
            <a:off x="5879976" y="2955968"/>
            <a:ext cx="8865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APPLE</a:t>
            </a:r>
            <a:endParaRPr lang="en-IN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DC718F10-B86F-4358-A2F6-4C6E9D67680B}"/>
              </a:ext>
            </a:extLst>
          </p:cNvPr>
          <p:cNvSpPr txBox="1"/>
          <p:nvPr/>
        </p:nvSpPr>
        <p:spPr>
          <a:xfrm>
            <a:off x="9316556" y="2955968"/>
            <a:ext cx="5985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AXE</a:t>
            </a:r>
            <a:endParaRPr lang="en-IN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516103E-0890-4124-8CE8-233405DFE3D0}"/>
              </a:ext>
            </a:extLst>
          </p:cNvPr>
          <p:cNvSpPr txBox="1"/>
          <p:nvPr/>
        </p:nvSpPr>
        <p:spPr>
          <a:xfrm>
            <a:off x="5447928" y="5830845"/>
            <a:ext cx="13186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AEROPLANE</a:t>
            </a:r>
            <a:endParaRPr lang="en-IN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95DDA5A-B398-4E38-8A16-821C01124721}"/>
              </a:ext>
            </a:extLst>
          </p:cNvPr>
          <p:cNvSpPr txBox="1"/>
          <p:nvPr/>
        </p:nvSpPr>
        <p:spPr>
          <a:xfrm>
            <a:off x="9615834" y="5646179"/>
            <a:ext cx="14626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ALLIGATOR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06991263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DD59-3278-40ED-8C57-89A0C74B7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D318AD-4BA0-4C9B-BCA0-060BB2B792D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1544" y="1268760"/>
            <a:ext cx="2305050" cy="26670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4D3E4CE-79D6-4C16-9BA6-B22C113889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0032" y="1980468"/>
            <a:ext cx="1865376" cy="180857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CFF38AA-13AB-4424-A76E-7C97D6B105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1746" y="1268760"/>
            <a:ext cx="2952750" cy="32194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C318C1C-2678-458E-BEEC-050BF80ED7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3640" y="4377927"/>
            <a:ext cx="2057400" cy="221932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0A51D14-FA84-4C51-A903-DDBEBDC7701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38008" y="4818743"/>
            <a:ext cx="2057400" cy="133769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D24C095C-FF4F-47DE-B830-0F8D2F972ED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30522" y="5135640"/>
            <a:ext cx="3495675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43697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B79BBF-42D9-4C66-A0B2-5E21B1BE8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35A2B6F-F170-4FC9-B3A1-F2E399A528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124744"/>
            <a:ext cx="3672408" cy="5733256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D3B4150-EA8B-46E6-9B30-D92F61F8AE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4900" y="1268760"/>
            <a:ext cx="5717604" cy="5314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30509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B495C5-BF68-46B2-AD1E-6E435DFD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8"/>
          </a:xfrm>
        </p:spPr>
        <p:txBody>
          <a:bodyPr>
            <a:normAutofit fontScale="90000"/>
          </a:bodyPr>
          <a:lstStyle/>
          <a:p>
            <a:r>
              <a:rPr lang="en-US" dirty="0"/>
              <a:t>Picture related to letter K</a:t>
            </a:r>
            <a:endParaRPr lang="en-IN" dirty="0"/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4B231590-817D-488E-86B5-BEFAE5887F5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4517538" y="1236165"/>
            <a:ext cx="3495675" cy="2590247"/>
          </a:xfr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E7247D-180F-4D1F-9608-185C37DF8E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77325" y="850106"/>
            <a:ext cx="2952750" cy="321945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CE7AE20-E456-4035-A750-E7A6B3F72E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8824" y="5155803"/>
            <a:ext cx="3495675" cy="13049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0EB4A18-376F-41AE-9453-56A26942FA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25000" y="5245670"/>
            <a:ext cx="2057400" cy="1337692"/>
          </a:xfrm>
          <a:prstGeom prst="rect">
            <a:avLst/>
          </a:prstGeom>
        </p:spPr>
      </p:pic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82FE83D5-8113-4316-B332-254CC8E2DC3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3591" y="850106"/>
            <a:ext cx="3672408" cy="5733256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ADB5557-EAFE-4737-83E1-F271C5F337C8}"/>
              </a:ext>
            </a:extLst>
          </p:cNvPr>
          <p:cNvSpPr txBox="1"/>
          <p:nvPr/>
        </p:nvSpPr>
        <p:spPr>
          <a:xfrm>
            <a:off x="10344472" y="6462220"/>
            <a:ext cx="7425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KEY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117B7D5-F58B-4971-9659-94CCA1996A48}"/>
              </a:ext>
            </a:extLst>
          </p:cNvPr>
          <p:cNvSpPr txBox="1"/>
          <p:nvPr/>
        </p:nvSpPr>
        <p:spPr>
          <a:xfrm>
            <a:off x="10182414" y="4183591"/>
            <a:ext cx="131418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KING</a:t>
            </a:r>
            <a:endParaRPr lang="en-IN" sz="2400" dirty="0">
              <a:solidFill>
                <a:srgbClr val="FF0000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F973421-6884-4557-B58C-53F2BF0107D3}"/>
              </a:ext>
            </a:extLst>
          </p:cNvPr>
          <p:cNvSpPr txBox="1"/>
          <p:nvPr/>
        </p:nvSpPr>
        <p:spPr>
          <a:xfrm>
            <a:off x="6120942" y="6488668"/>
            <a:ext cx="12466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KEYBOARD</a:t>
            </a:r>
            <a:endParaRPr lang="en-IN" dirty="0">
              <a:solidFill>
                <a:srgbClr val="FF0000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CCB13E29-D971-428F-9905-27B53A2A57BF}"/>
              </a:ext>
            </a:extLst>
          </p:cNvPr>
          <p:cNvSpPr txBox="1"/>
          <p:nvPr/>
        </p:nvSpPr>
        <p:spPr>
          <a:xfrm>
            <a:off x="5260111" y="3826412"/>
            <a:ext cx="184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KANGAROO</a:t>
            </a:r>
            <a:endParaRPr lang="en-I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4696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65A4-35A3-4057-A283-04ABB5B1A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5600" y="32451"/>
            <a:ext cx="11360800" cy="577149"/>
          </a:xfrm>
        </p:spPr>
        <p:txBody>
          <a:bodyPr/>
          <a:lstStyle/>
          <a:p>
            <a:endParaRPr lang="en-IN"/>
          </a:p>
        </p:txBody>
      </p:sp>
      <p:pic>
        <p:nvPicPr>
          <p:cNvPr id="3" name="Content Placeholder 3" descr="WRITING.jpg">
            <a:extLst>
              <a:ext uri="{FF2B5EF4-FFF2-40B4-BE49-F238E27FC236}">
                <a16:creationId xmlns:a16="http://schemas.microsoft.com/office/drawing/2014/main" id="{B5B7240B-63A6-43AF-B391-9DB6E5AE91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2837" y="953940"/>
            <a:ext cx="10325145" cy="556736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D155A3F-40F7-4028-BE43-1C64C74B5D25}"/>
              </a:ext>
            </a:extLst>
          </p:cNvPr>
          <p:cNvSpPr txBox="1"/>
          <p:nvPr/>
        </p:nvSpPr>
        <p:spPr>
          <a:xfrm>
            <a:off x="3143672" y="3363127"/>
            <a:ext cx="7145079" cy="748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11661"/>
            <a:r>
              <a:rPr lang="en-US" sz="4267" dirty="0">
                <a:solidFill>
                  <a:srgbClr val="FF0000"/>
                </a:solidFill>
              </a:rPr>
              <a:t>IN  NT BK BOOK PG NO-44,45</a:t>
            </a:r>
            <a:endParaRPr lang="en-IN" sz="4267" dirty="0">
              <a:solidFill>
                <a:srgbClr val="FF0000"/>
              </a:solidFill>
            </a:endParaRPr>
          </a:p>
        </p:txBody>
      </p:sp>
      <p:pic>
        <p:nvPicPr>
          <p:cNvPr id="6" name="Google Shape;76;p16">
            <a:extLst>
              <a:ext uri="{FF2B5EF4-FFF2-40B4-BE49-F238E27FC236}">
                <a16:creationId xmlns:a16="http://schemas.microsoft.com/office/drawing/2014/main" id="{7F004D49-851C-4734-B54F-153052920908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9993781" y="5742778"/>
            <a:ext cx="1234200" cy="778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1665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EDACA-EBAB-4049-99FF-AB64C812D1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57198"/>
          </a:xfrm>
        </p:spPr>
        <p:txBody>
          <a:bodyPr>
            <a:normAutofit fontScale="90000"/>
          </a:bodyPr>
          <a:lstStyle/>
          <a:p>
            <a:r>
              <a:rPr lang="en-US" dirty="0"/>
              <a:t>K STANDS FOR KITE</a:t>
            </a:r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A83AA5A-A540-4EA2-8E0C-56C77B41E9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218800"/>
              </p:ext>
            </p:extLst>
          </p:nvPr>
        </p:nvGraphicFramePr>
        <p:xfrm>
          <a:off x="1127448" y="908720"/>
          <a:ext cx="9793085" cy="567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8617">
                  <a:extLst>
                    <a:ext uri="{9D8B030D-6E8A-4147-A177-3AD203B41FA5}">
                      <a16:colId xmlns:a16="http://schemas.microsoft.com/office/drawing/2014/main" val="1057363711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1490125950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1746761506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1447150525"/>
                    </a:ext>
                  </a:extLst>
                </a:gridCol>
                <a:gridCol w="1958617">
                  <a:extLst>
                    <a:ext uri="{9D8B030D-6E8A-4147-A177-3AD203B41FA5}">
                      <a16:colId xmlns:a16="http://schemas.microsoft.com/office/drawing/2014/main" val="3484622177"/>
                    </a:ext>
                  </a:extLst>
                </a:gridCol>
              </a:tblGrid>
              <a:tr h="113492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9145660"/>
                  </a:ext>
                </a:extLst>
              </a:tr>
              <a:tr h="113492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4627201"/>
                  </a:ext>
                </a:extLst>
              </a:tr>
              <a:tr h="113492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0502512"/>
                  </a:ext>
                </a:extLst>
              </a:tr>
              <a:tr h="113492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035361"/>
                  </a:ext>
                </a:extLst>
              </a:tr>
              <a:tr h="113492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3666638"/>
                  </a:ext>
                </a:extLst>
              </a:tr>
            </a:tbl>
          </a:graphicData>
        </a:graphic>
      </p:graphicFrame>
      <p:pic>
        <p:nvPicPr>
          <p:cNvPr id="8" name="Graphic 7">
            <a:extLst>
              <a:ext uri="{FF2B5EF4-FFF2-40B4-BE49-F238E27FC236}">
                <a16:creationId xmlns:a16="http://schemas.microsoft.com/office/drawing/2014/main" id="{536887D6-6BFE-4136-87E1-715B6650B6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007768" y="2564904"/>
            <a:ext cx="3662282" cy="302433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473CF6D-1F33-4DB7-824E-7A73EB4E45F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75520" y="1196752"/>
            <a:ext cx="864096" cy="7920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5232071-1A4F-4D7F-AD6D-866D8CA404C5}"/>
              </a:ext>
            </a:extLst>
          </p:cNvPr>
          <p:cNvSpPr txBox="1"/>
          <p:nvPr/>
        </p:nvSpPr>
        <p:spPr>
          <a:xfrm rot="18697241">
            <a:off x="147156" y="369825"/>
            <a:ext cx="14016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09/09/21</a:t>
            </a:r>
            <a:endParaRPr lang="en-IN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56C5FB-652B-4ED7-81EE-B33753CD4244}"/>
              </a:ext>
            </a:extLst>
          </p:cNvPr>
          <p:cNvSpPr txBox="1"/>
          <p:nvPr/>
        </p:nvSpPr>
        <p:spPr>
          <a:xfrm rot="19404510">
            <a:off x="124746" y="128596"/>
            <a:ext cx="8303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CW</a:t>
            </a: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808401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130EF-517C-4815-82AD-76C406E4F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46050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9771EF-2727-4777-AF74-8C1D30C54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08720"/>
            <a:ext cx="10972800" cy="5832645"/>
          </a:xfrm>
        </p:spPr>
        <p:txBody>
          <a:bodyPr/>
          <a:lstStyle/>
          <a:p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IN" sz="1800" b="0" i="0" u="none" strike="noStrike" dirty="0"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3F623E2D-7BA9-45D6-B069-BE2C64C0B4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94515"/>
              </p:ext>
            </p:extLst>
          </p:nvPr>
        </p:nvGraphicFramePr>
        <p:xfrm>
          <a:off x="1487488" y="1052736"/>
          <a:ext cx="9145016" cy="56886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254">
                  <a:extLst>
                    <a:ext uri="{9D8B030D-6E8A-4147-A177-3AD203B41FA5}">
                      <a16:colId xmlns:a16="http://schemas.microsoft.com/office/drawing/2014/main" val="2326965474"/>
                    </a:ext>
                  </a:extLst>
                </a:gridCol>
                <a:gridCol w="2286254">
                  <a:extLst>
                    <a:ext uri="{9D8B030D-6E8A-4147-A177-3AD203B41FA5}">
                      <a16:colId xmlns:a16="http://schemas.microsoft.com/office/drawing/2014/main" val="1421493303"/>
                    </a:ext>
                  </a:extLst>
                </a:gridCol>
                <a:gridCol w="2286254">
                  <a:extLst>
                    <a:ext uri="{9D8B030D-6E8A-4147-A177-3AD203B41FA5}">
                      <a16:colId xmlns:a16="http://schemas.microsoft.com/office/drawing/2014/main" val="3698807915"/>
                    </a:ext>
                  </a:extLst>
                </a:gridCol>
                <a:gridCol w="2286254">
                  <a:extLst>
                    <a:ext uri="{9D8B030D-6E8A-4147-A177-3AD203B41FA5}">
                      <a16:colId xmlns:a16="http://schemas.microsoft.com/office/drawing/2014/main" val="2418565864"/>
                    </a:ext>
                  </a:extLst>
                </a:gridCol>
              </a:tblGrid>
              <a:tr h="14221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4598110"/>
                  </a:ext>
                </a:extLst>
              </a:tr>
              <a:tr h="1422158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5701797"/>
                  </a:ext>
                </a:extLst>
              </a:tr>
              <a:tr h="142215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0556127"/>
                  </a:ext>
                </a:extLst>
              </a:tr>
              <a:tr h="1422158"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8527648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ABB7DF46-3810-478B-824D-E44278EEC7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1412776"/>
            <a:ext cx="1067941" cy="10394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28FB901-470B-4792-A73B-3F6D50DAE3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7233" y="1295055"/>
            <a:ext cx="1067941" cy="103945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7DA940C4-0033-4095-9E3B-C18263B8CE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1115" y="1295056"/>
            <a:ext cx="1067941" cy="103945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1BDB0F4-24DE-4213-AE23-F727B900D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180" y="1224179"/>
            <a:ext cx="1067941" cy="103945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1D25B4-7DA9-4D36-8FF7-CDF6EBA532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55709" y="1412775"/>
            <a:ext cx="1067941" cy="103945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2803140-51CB-4287-92C5-D6ACA1BE49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52" y="2759557"/>
            <a:ext cx="1067941" cy="103945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1618EA8-931B-4C0E-8951-9594E7B9BF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0277" y="2717939"/>
            <a:ext cx="1067941" cy="103945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02CE9E2F-7335-409A-BE1E-6A98E7BD28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180" y="2763482"/>
            <a:ext cx="1067941" cy="103945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F500076-CA09-4805-AFEB-1A40DFDE99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4312" y="2717940"/>
            <a:ext cx="1067941" cy="103945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3C22301-1B29-4BA7-91E0-FED768D93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7568" y="4080737"/>
            <a:ext cx="1161777" cy="103945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7D5A2AF0-E150-466A-94F7-D29EA081CC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6553" y="5562945"/>
            <a:ext cx="1161777" cy="1039454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FE587E8-62F1-4730-9042-47E51167AF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53358" y="4209924"/>
            <a:ext cx="1161777" cy="103945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2ED09628-820B-40C9-A5E9-1597F95B97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5251" y="4090967"/>
            <a:ext cx="1161777" cy="10394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3D90380-ADF0-479A-BAEB-A4FEEC077E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45868" y="4031829"/>
            <a:ext cx="1161777" cy="103945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112D108-AC38-4EE3-B987-34A9473EC7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87449" y="5562944"/>
            <a:ext cx="1161777" cy="1039454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4D975B07-872C-4607-9080-CDF7E9DFBF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2180" y="5618431"/>
            <a:ext cx="1161777" cy="103945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AA40495-655A-4DC5-BFD3-86D39A01C2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10476" y="5393324"/>
            <a:ext cx="1161777" cy="1039454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A35AE5EB-6E7A-4B05-A7B6-F8D077C6EBBB}"/>
              </a:ext>
            </a:extLst>
          </p:cNvPr>
          <p:cNvSpPr txBox="1"/>
          <p:nvPr/>
        </p:nvSpPr>
        <p:spPr>
          <a:xfrm rot="19404510">
            <a:off x="65974" y="308958"/>
            <a:ext cx="91299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CW</a:t>
            </a:r>
            <a:endParaRPr lang="en-IN" sz="28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CFE1BA-7612-4487-A441-B6C4BA688E76}"/>
              </a:ext>
            </a:extLst>
          </p:cNvPr>
          <p:cNvSpPr txBox="1"/>
          <p:nvPr/>
        </p:nvSpPr>
        <p:spPr>
          <a:xfrm rot="18697241">
            <a:off x="33703" y="677884"/>
            <a:ext cx="14016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09/09/21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87631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3524</TotalTime>
  <Words>92</Words>
  <Application>Microsoft Office PowerPoint</Application>
  <PresentationFormat>Widescreen</PresentationFormat>
  <Paragraphs>39</Paragraphs>
  <Slides>12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PICTURE RELATED TO LETTER -A</vt:lpstr>
      <vt:lpstr>PowerPoint Presentation</vt:lpstr>
      <vt:lpstr>PowerPoint Presentation</vt:lpstr>
      <vt:lpstr>Picture related to letter K</vt:lpstr>
      <vt:lpstr>PowerPoint Presentation</vt:lpstr>
      <vt:lpstr>K STANDS FOR KITE</vt:lpstr>
      <vt:lpstr>PowerPoint Presentation</vt:lpstr>
      <vt:lpstr>SAY AND WRITE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YOU ALL TO NURSERY CLASS</dc:title>
  <dc:creator>918093291748</dc:creator>
  <cp:lastModifiedBy>meera.raj04@outlook.com</cp:lastModifiedBy>
  <cp:revision>171</cp:revision>
  <dcterms:created xsi:type="dcterms:W3CDTF">2020-05-19T18:02:17Z</dcterms:created>
  <dcterms:modified xsi:type="dcterms:W3CDTF">2021-09-08T17:38:46Z</dcterms:modified>
</cp:coreProperties>
</file>