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4"/>
  </p:notesMasterIdLst>
  <p:sldIdLst>
    <p:sldId id="269" r:id="rId2"/>
    <p:sldId id="326" r:id="rId3"/>
    <p:sldId id="343" r:id="rId4"/>
    <p:sldId id="344" r:id="rId5"/>
    <p:sldId id="346" r:id="rId6"/>
    <p:sldId id="345" r:id="rId7"/>
    <p:sldId id="342" r:id="rId8"/>
    <p:sldId id="347" r:id="rId9"/>
    <p:sldId id="349" r:id="rId10"/>
    <p:sldId id="348" r:id="rId11"/>
    <p:sldId id="281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era.raj04@outlook.com" initials="m" lastIdx="1" clrIdx="0">
    <p:extLst>
      <p:ext uri="{19B8F6BF-5375-455C-9EA6-DF929625EA0E}">
        <p15:presenceInfo xmlns:p15="http://schemas.microsoft.com/office/powerpoint/2012/main" userId="dc44cf2d2cec03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94660"/>
  </p:normalViewPr>
  <p:slideViewPr>
    <p:cSldViewPr>
      <p:cViewPr varScale="1">
        <p:scale>
          <a:sx n="68" d="100"/>
          <a:sy n="68" d="100"/>
        </p:scale>
        <p:origin x="76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11/6/2021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Note book work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445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1494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8/11/21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6872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     H    A 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421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phonetic sound of letter-M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56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3718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321259" y="1416688"/>
            <a:ext cx="274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4032" y="1978209"/>
            <a:ext cx="3189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DATE :     08.11.2021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398767" y="2590978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398766" y="3226748"/>
            <a:ext cx="5509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TOPIC-   : BK PG NO-48,49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40016" y="3854951"/>
            <a:ext cx="5668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SUBTOPIC: LETTER M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>
            <a:extLst>
              <a:ext uri="{FF2B5EF4-FFF2-40B4-BE49-F238E27FC236}">
                <a16:creationId xmlns:a16="http://schemas.microsoft.com/office/drawing/2014/main" id="{BDF7D04E-891A-4D8C-A042-856280CF9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290"/>
            <a:ext cx="6240016" cy="5734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A5FA3-B5E7-47AC-BD68-0D5CA0635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1360800" cy="432048"/>
          </a:xfrm>
        </p:spPr>
        <p:txBody>
          <a:bodyPr/>
          <a:lstStyle/>
          <a:p>
            <a:r>
              <a:rPr lang="en-US" dirty="0"/>
              <a:t>Identify and circle letter-M</a:t>
            </a:r>
            <a:endParaRPr lang="en-I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F2CC2F-CD25-402D-AAC0-11434D5D487F}"/>
              </a:ext>
            </a:extLst>
          </p:cNvPr>
          <p:cNvSpPr/>
          <p:nvPr/>
        </p:nvSpPr>
        <p:spPr>
          <a:xfrm>
            <a:off x="2855640" y="1640588"/>
            <a:ext cx="5694838" cy="46085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DA53D6-0BDE-4E78-A197-ACD0B693E85C}"/>
              </a:ext>
            </a:extLst>
          </p:cNvPr>
          <p:cNvSpPr txBox="1"/>
          <p:nvPr/>
        </p:nvSpPr>
        <p:spPr>
          <a:xfrm>
            <a:off x="4151784" y="2348880"/>
            <a:ext cx="792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  F </a:t>
            </a:r>
            <a:endParaRPr lang="en-IN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640D39-7417-4B8B-ADB4-B8798C88ECFC}"/>
              </a:ext>
            </a:extLst>
          </p:cNvPr>
          <p:cNvSpPr txBox="1"/>
          <p:nvPr/>
        </p:nvSpPr>
        <p:spPr>
          <a:xfrm>
            <a:off x="4935192" y="2334932"/>
            <a:ext cx="1894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     H </a:t>
            </a:r>
            <a:endParaRPr lang="en-IN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FE550B-5D48-4BC0-B204-B5C4BA794B07}"/>
              </a:ext>
            </a:extLst>
          </p:cNvPr>
          <p:cNvSpPr txBox="1"/>
          <p:nvPr/>
        </p:nvSpPr>
        <p:spPr>
          <a:xfrm>
            <a:off x="5062548" y="3360112"/>
            <a:ext cx="11026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   M </a:t>
            </a:r>
            <a:endParaRPr lang="en-IN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73435F-3A76-4602-AFC9-6549A606CB06}"/>
              </a:ext>
            </a:extLst>
          </p:cNvPr>
          <p:cNvSpPr txBox="1"/>
          <p:nvPr/>
        </p:nvSpPr>
        <p:spPr>
          <a:xfrm>
            <a:off x="7346404" y="2307221"/>
            <a:ext cx="67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 A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9EBB38-9118-4072-BC0E-AFB16CD36805}"/>
              </a:ext>
            </a:extLst>
          </p:cNvPr>
          <p:cNvSpPr txBox="1"/>
          <p:nvPr/>
        </p:nvSpPr>
        <p:spPr>
          <a:xfrm>
            <a:off x="3334480" y="2471991"/>
            <a:ext cx="11026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M </a:t>
            </a:r>
            <a:endParaRPr lang="en-IN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A42EC4-591E-4F4E-BDAC-C95BF6130F39}"/>
              </a:ext>
            </a:extLst>
          </p:cNvPr>
          <p:cNvSpPr txBox="1"/>
          <p:nvPr/>
        </p:nvSpPr>
        <p:spPr>
          <a:xfrm>
            <a:off x="3049172" y="3478069"/>
            <a:ext cx="1894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    H </a:t>
            </a:r>
            <a:endParaRPr lang="en-IN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698C03-6A55-41DF-A570-6C7CCFD6404A}"/>
              </a:ext>
            </a:extLst>
          </p:cNvPr>
          <p:cNvSpPr txBox="1"/>
          <p:nvPr/>
        </p:nvSpPr>
        <p:spPr>
          <a:xfrm>
            <a:off x="4291147" y="3407531"/>
            <a:ext cx="67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 A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808188-4BCC-4BD7-96A3-98661F930292}"/>
              </a:ext>
            </a:extLst>
          </p:cNvPr>
          <p:cNvSpPr txBox="1"/>
          <p:nvPr/>
        </p:nvSpPr>
        <p:spPr>
          <a:xfrm>
            <a:off x="6243792" y="2396488"/>
            <a:ext cx="11026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   M </a:t>
            </a:r>
            <a:endParaRPr lang="en-IN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767188-7693-435A-9A2F-35E113DCC531}"/>
              </a:ext>
            </a:extLst>
          </p:cNvPr>
          <p:cNvSpPr txBox="1"/>
          <p:nvPr/>
        </p:nvSpPr>
        <p:spPr>
          <a:xfrm>
            <a:off x="6433848" y="3237001"/>
            <a:ext cx="792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  F </a:t>
            </a:r>
            <a:endParaRPr lang="en-IN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CCC9D0-E0D3-4125-B75C-EECEB9CD3376}"/>
              </a:ext>
            </a:extLst>
          </p:cNvPr>
          <p:cNvSpPr txBox="1"/>
          <p:nvPr/>
        </p:nvSpPr>
        <p:spPr>
          <a:xfrm>
            <a:off x="7155481" y="3291963"/>
            <a:ext cx="11026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   M </a:t>
            </a:r>
            <a:endParaRPr lang="en-IN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48AE1E-5C5F-406D-905F-EFDF899D5BC1}"/>
              </a:ext>
            </a:extLst>
          </p:cNvPr>
          <p:cNvSpPr txBox="1"/>
          <p:nvPr/>
        </p:nvSpPr>
        <p:spPr>
          <a:xfrm>
            <a:off x="3334480" y="4489113"/>
            <a:ext cx="792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  F </a:t>
            </a:r>
            <a:endParaRPr lang="en-IN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E95694-1AEF-4485-A158-F908C2709844}"/>
              </a:ext>
            </a:extLst>
          </p:cNvPr>
          <p:cNvSpPr txBox="1"/>
          <p:nvPr/>
        </p:nvSpPr>
        <p:spPr>
          <a:xfrm>
            <a:off x="4075123" y="4489113"/>
            <a:ext cx="11026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   M </a:t>
            </a:r>
            <a:endParaRPr lang="en-IN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FFCC3D-3BB5-425B-90F2-8F7235028AEF}"/>
              </a:ext>
            </a:extLst>
          </p:cNvPr>
          <p:cNvSpPr txBox="1"/>
          <p:nvPr/>
        </p:nvSpPr>
        <p:spPr>
          <a:xfrm>
            <a:off x="5110319" y="4366002"/>
            <a:ext cx="1894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     H </a:t>
            </a:r>
            <a:endParaRPr lang="en-IN" sz="3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05AC60-2D66-4D4C-B0DB-6F1CE6352B93}"/>
              </a:ext>
            </a:extLst>
          </p:cNvPr>
          <p:cNvSpPr txBox="1"/>
          <p:nvPr/>
        </p:nvSpPr>
        <p:spPr>
          <a:xfrm>
            <a:off x="6306254" y="4373209"/>
            <a:ext cx="11026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   M </a:t>
            </a:r>
            <a:endParaRPr lang="en-IN" sz="3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3B09A5-B31D-4930-87AD-BC0C2013962E}"/>
              </a:ext>
            </a:extLst>
          </p:cNvPr>
          <p:cNvSpPr txBox="1"/>
          <p:nvPr/>
        </p:nvSpPr>
        <p:spPr>
          <a:xfrm>
            <a:off x="7570976" y="4288498"/>
            <a:ext cx="67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 A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40AAA-4CE6-43CC-9D39-0CA8F142A742}"/>
              </a:ext>
            </a:extLst>
          </p:cNvPr>
          <p:cNvSpPr txBox="1"/>
          <p:nvPr/>
        </p:nvSpPr>
        <p:spPr>
          <a:xfrm>
            <a:off x="4507171" y="5361658"/>
            <a:ext cx="67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 A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E58C92-F3A7-4E53-ABD1-ED3FEAE59EAB}"/>
              </a:ext>
            </a:extLst>
          </p:cNvPr>
          <p:cNvSpPr txBox="1"/>
          <p:nvPr/>
        </p:nvSpPr>
        <p:spPr>
          <a:xfrm>
            <a:off x="5284175" y="5359690"/>
            <a:ext cx="11026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   M </a:t>
            </a:r>
            <a:endParaRPr lang="en-IN" sz="3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4457EE-1C9E-408F-A805-25E19EBE94F0}"/>
              </a:ext>
            </a:extLst>
          </p:cNvPr>
          <p:cNvSpPr txBox="1"/>
          <p:nvPr/>
        </p:nvSpPr>
        <p:spPr>
          <a:xfrm>
            <a:off x="6248705" y="5304291"/>
            <a:ext cx="1894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     H 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268812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638013" y="928670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08/11/21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0" y="928670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0507" y="2078105"/>
            <a:ext cx="4082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1.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7DE5E1-BAEE-42F6-ADA4-D092F613A81B}"/>
              </a:ext>
            </a:extLst>
          </p:cNvPr>
          <p:cNvSpPr txBox="1"/>
          <p:nvPr/>
        </p:nvSpPr>
        <p:spPr>
          <a:xfrm>
            <a:off x="3719736" y="2071670"/>
            <a:ext cx="5639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Complete bk </a:t>
            </a:r>
            <a:r>
              <a:rPr lang="en-US" sz="2800" dirty="0" err="1">
                <a:solidFill>
                  <a:schemeClr val="bg1"/>
                </a:solidFill>
              </a:rPr>
              <a:t>pg</a:t>
            </a:r>
            <a:r>
              <a:rPr lang="en-US" sz="2800" dirty="0">
                <a:solidFill>
                  <a:schemeClr val="bg1"/>
                </a:solidFill>
              </a:rPr>
              <a:t> no 49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89A69D-1E89-4FC2-AB5C-78A916DE9AC1}"/>
              </a:ext>
            </a:extLst>
          </p:cNvPr>
          <p:cNvSpPr txBox="1"/>
          <p:nvPr/>
        </p:nvSpPr>
        <p:spPr>
          <a:xfrm>
            <a:off x="3427472" y="2739548"/>
            <a:ext cx="38085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2.     DO BK PG NO-8,9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B2D26D-2B9F-4B5C-BD91-96D76C6AE552}"/>
              </a:ext>
            </a:extLst>
          </p:cNvPr>
          <p:cNvSpPr txBox="1"/>
          <p:nvPr/>
        </p:nvSpPr>
        <p:spPr>
          <a:xfrm>
            <a:off x="3427472" y="3201213"/>
            <a:ext cx="61897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3.Practice phonetic sound of letter-M</a:t>
            </a:r>
            <a:endParaRPr lang="en-IN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2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2918-5EEF-4B84-B514-3BAD5907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8058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64EDC2F-23DE-410D-841C-DA7595F8B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1754" y="1250574"/>
            <a:ext cx="3323824" cy="2625795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A7FB1CB-381F-4878-89CA-DD5820995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830" y="1644830"/>
            <a:ext cx="2564719" cy="203339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A51622-56B9-4FAD-873E-BF910DE6F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687" y="1629625"/>
            <a:ext cx="3133355" cy="2033393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D02E071-34A8-4B56-B19C-B504EFF59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032" y="1499327"/>
            <a:ext cx="2448272" cy="192967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8901530-4169-4769-AA50-6A632FD099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1544" y="4294529"/>
            <a:ext cx="1910646" cy="2033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1133F5-E2E0-4314-B0E3-7BC326130C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3992" y="4248809"/>
            <a:ext cx="2143125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716AE8-3D76-431E-B4D6-6EFC0A144A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6032" y="4195842"/>
            <a:ext cx="2815281" cy="206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9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E16C4-CE33-447E-9272-30205AC1E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8058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  the given picture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597CE-B570-40C3-9A11-E990ECD3C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124744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A5E9B4-4F79-46E1-815E-4648F024C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0" y="1046074"/>
            <a:ext cx="2495550" cy="1838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60D8F4-7AE6-4679-BF0F-66612E45A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184" y="3436311"/>
            <a:ext cx="1943100" cy="2343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3A4281-8306-4D83-8151-AD6193578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0533" y="407707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7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B1947-09D6-444C-A82E-9F9C3C9F8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OF LETTER M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2E5278-B3BB-4BB5-ADF2-8E76F03DC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2132856"/>
            <a:ext cx="4392488" cy="3384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B7CCB0-1337-45E1-9040-585156D7C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370" y="1916832"/>
            <a:ext cx="439248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2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38FCA-F794-4CFD-AAA7-B1E73AC06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en-US" dirty="0"/>
              <a:t>Phonetic sound of letter-M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9EAEF0-130E-4322-BFBC-690F0F3F1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836712"/>
            <a:ext cx="8712968" cy="57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61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DD776-AE60-44E4-8A83-97B3A36F6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 related to letter-M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533F43-0A17-4761-8526-ECF9AB585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0" y="1285578"/>
            <a:ext cx="1943100" cy="1617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70AF58-7173-443C-ADEB-5B4D658FF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498" y="982351"/>
            <a:ext cx="1943100" cy="19493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54CF2A-EBD1-476B-9589-691AA94EC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960" y="3789041"/>
            <a:ext cx="1943100" cy="2086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CCAB9E-E418-43BA-BFB0-081F9BD4C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296" y="3960807"/>
            <a:ext cx="2619375" cy="19148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06B2DA-AE5A-4DD3-9972-79497C485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76" y="1980374"/>
            <a:ext cx="4392488" cy="375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3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65A4-35A3-4057-A283-04ABB5B1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2451"/>
            <a:ext cx="11360800" cy="577149"/>
          </a:xfrm>
        </p:spPr>
        <p:txBody>
          <a:bodyPr/>
          <a:lstStyle/>
          <a:p>
            <a:endParaRPr lang="en-IN"/>
          </a:p>
        </p:txBody>
      </p:sp>
      <p:pic>
        <p:nvPicPr>
          <p:cNvPr id="3" name="Content Placeholder 3" descr="WRITING.jpg">
            <a:extLst>
              <a:ext uri="{FF2B5EF4-FFF2-40B4-BE49-F238E27FC236}">
                <a16:creationId xmlns:a16="http://schemas.microsoft.com/office/drawing/2014/main" id="{B5B7240B-63A6-43AF-B391-9DB6E5AE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37" y="953940"/>
            <a:ext cx="10325145" cy="55673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7F004D49-851C-4734-B54F-1530529209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3781" y="5742778"/>
            <a:ext cx="1234200" cy="778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A550C-2904-43CE-84F6-4807BB17DCE7}"/>
              </a:ext>
            </a:extLst>
          </p:cNvPr>
          <p:cNvSpPr txBox="1"/>
          <p:nvPr/>
        </p:nvSpPr>
        <p:spPr>
          <a:xfrm>
            <a:off x="3431704" y="3140968"/>
            <a:ext cx="66744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4400" dirty="0"/>
              <a:t>Letter M in  book </a:t>
            </a:r>
            <a:r>
              <a:rPr lang="en-US" sz="4400" dirty="0" err="1"/>
              <a:t>pg</a:t>
            </a:r>
            <a:r>
              <a:rPr lang="en-US" sz="4400" dirty="0"/>
              <a:t> no-49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267042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910C3-1B7C-440E-8781-224084D3F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16632"/>
            <a:ext cx="11360800" cy="360040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nt</a:t>
            </a:r>
            <a:r>
              <a:rPr lang="en-US" dirty="0"/>
              <a:t> bk –</a:t>
            </a:r>
            <a:r>
              <a:rPr lang="en-US" dirty="0" err="1"/>
              <a:t>pg</a:t>
            </a:r>
            <a:r>
              <a:rPr lang="en-US" dirty="0"/>
              <a:t> no-48</a:t>
            </a:r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3286D6-5522-4631-892F-A45D5A8F2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692696"/>
            <a:ext cx="8928992" cy="70967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A361DD-8AFC-40F5-B3D6-2245AB6D7524}"/>
              </a:ext>
            </a:extLst>
          </p:cNvPr>
          <p:cNvSpPr txBox="1"/>
          <p:nvPr/>
        </p:nvSpPr>
        <p:spPr>
          <a:xfrm rot="18194422">
            <a:off x="1921998" y="885451"/>
            <a:ext cx="672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1530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46379-CB29-4579-903E-C2CC810B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88640"/>
            <a:ext cx="11360800" cy="360040"/>
          </a:xfrm>
        </p:spPr>
        <p:txBody>
          <a:bodyPr/>
          <a:lstStyle/>
          <a:p>
            <a:r>
              <a:rPr lang="en-US" dirty="0"/>
              <a:t>Bk </a:t>
            </a:r>
            <a:r>
              <a:rPr lang="en-US" dirty="0" err="1"/>
              <a:t>pg</a:t>
            </a:r>
            <a:r>
              <a:rPr lang="en-US" dirty="0"/>
              <a:t> no-49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B8E0A-99B0-413F-ACF7-1A1DB312F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2696"/>
            <a:ext cx="11776400" cy="6165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5E8FA7-C8CB-424F-86A5-001A020345B0}"/>
              </a:ext>
            </a:extLst>
          </p:cNvPr>
          <p:cNvSpPr txBox="1"/>
          <p:nvPr/>
        </p:nvSpPr>
        <p:spPr>
          <a:xfrm rot="18830181">
            <a:off x="216692" y="922490"/>
            <a:ext cx="918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CW</a:t>
            </a:r>
            <a:endParaRPr lang="en-I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9FAB06-4782-47AF-BB7B-E35AAE4A6E08}"/>
              </a:ext>
            </a:extLst>
          </p:cNvPr>
          <p:cNvSpPr txBox="1"/>
          <p:nvPr/>
        </p:nvSpPr>
        <p:spPr>
          <a:xfrm rot="18699060">
            <a:off x="153662" y="1444070"/>
            <a:ext cx="1253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8/11/21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66438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3924</TotalTime>
  <Words>136</Words>
  <Application>Microsoft Office PowerPoint</Application>
  <PresentationFormat>Widescreen</PresentationFormat>
  <Paragraphs>51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Identify  the given picture</vt:lpstr>
      <vt:lpstr>IDENTIFICATION OF LETTER M</vt:lpstr>
      <vt:lpstr>Phonetic sound of letter-M</vt:lpstr>
      <vt:lpstr>Picture related to letter-M</vt:lpstr>
      <vt:lpstr>PowerPoint Presentation</vt:lpstr>
      <vt:lpstr>In nt bk –pg no-48</vt:lpstr>
      <vt:lpstr>Bk pg no-49</vt:lpstr>
      <vt:lpstr>Identify and circle letter-M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175</cp:revision>
  <dcterms:created xsi:type="dcterms:W3CDTF">2020-05-19T18:02:17Z</dcterms:created>
  <dcterms:modified xsi:type="dcterms:W3CDTF">2021-11-06T02:01:10Z</dcterms:modified>
</cp:coreProperties>
</file>