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69" r:id="rId2"/>
    <p:sldId id="344" r:id="rId3"/>
    <p:sldId id="346" r:id="rId4"/>
    <p:sldId id="317" r:id="rId5"/>
    <p:sldId id="348" r:id="rId6"/>
    <p:sldId id="318" r:id="rId7"/>
    <p:sldId id="349" r:id="rId8"/>
    <p:sldId id="350" r:id="rId9"/>
    <p:sldId id="28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12/7/2021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-7/12/21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BK PG NO-52,53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 LETTER-O – IN   NT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43D6-8BB5-4862-BF37-4B7E001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O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8C0D6-F6F7-424A-BABC-EB6DAAAB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628800"/>
            <a:ext cx="4406280" cy="4392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EE23D0-7A91-44AF-9A32-C9D18BAB4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959831"/>
            <a:ext cx="3960440" cy="3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9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13C8-5460-49A5-BA2D-EBB3CCE8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449"/>
            <a:ext cx="10972800" cy="562255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  related to letter O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4452D-6623-4D3A-965E-23349AFD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131391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1D6BB-01F5-4AC9-8836-642EEF80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904" y="1131391"/>
            <a:ext cx="2338760" cy="2012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44610D-ABF6-4B1F-ADFF-5782D4993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1384351"/>
            <a:ext cx="2143125" cy="1889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3BFDA-21EE-4D7A-B6B4-B1C919AFF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76" y="4205245"/>
            <a:ext cx="2333625" cy="2191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5DB05-5D9F-4869-98AB-DE60F744C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26" y="4400770"/>
            <a:ext cx="1584176" cy="18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0EACD-5B2A-4285-B24E-F75CE365D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827" y="4375986"/>
            <a:ext cx="1584177" cy="1571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B77E5F-844B-4710-9C81-FE8591895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56" y="1604408"/>
            <a:ext cx="2952928" cy="3730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F179CA-C1E5-402C-99A2-C6FAD443C768}"/>
              </a:ext>
            </a:extLst>
          </p:cNvPr>
          <p:cNvSpPr txBox="1"/>
          <p:nvPr/>
        </p:nvSpPr>
        <p:spPr>
          <a:xfrm>
            <a:off x="4295800" y="342900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OWL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58372-D263-4B73-A7DB-5C9E5C0C2CFC}"/>
              </a:ext>
            </a:extLst>
          </p:cNvPr>
          <p:cNvSpPr txBox="1"/>
          <p:nvPr/>
        </p:nvSpPr>
        <p:spPr>
          <a:xfrm>
            <a:off x="7460330" y="33515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OX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CC162-FADE-4145-8495-CAE8143B67AE}"/>
              </a:ext>
            </a:extLst>
          </p:cNvPr>
          <p:cNvSpPr txBox="1"/>
          <p:nvPr/>
        </p:nvSpPr>
        <p:spPr>
          <a:xfrm>
            <a:off x="10349923" y="34363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OSTRICH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4892B5-D094-4EF5-A15C-12284D8EEAC4}"/>
              </a:ext>
            </a:extLst>
          </p:cNvPr>
          <p:cNvSpPr txBox="1"/>
          <p:nvPr/>
        </p:nvSpPr>
        <p:spPr>
          <a:xfrm>
            <a:off x="4788921" y="625937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OCTOPUS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9C4B77-2432-476B-A55C-D1D363B4A5F3}"/>
              </a:ext>
            </a:extLst>
          </p:cNvPr>
          <p:cNvSpPr txBox="1"/>
          <p:nvPr/>
        </p:nvSpPr>
        <p:spPr>
          <a:xfrm>
            <a:off x="8010284" y="621183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ONION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5B8D27-CC0A-4A8E-9480-35C7D2B786CB}"/>
              </a:ext>
            </a:extLst>
          </p:cNvPr>
          <p:cNvSpPr txBox="1"/>
          <p:nvPr/>
        </p:nvSpPr>
        <p:spPr>
          <a:xfrm>
            <a:off x="10687397" y="606562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ORANGE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C341-0AEA-4E11-B7E2-85F6999E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F07B4-7EF4-4B5C-8168-EACE9D5E0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980728"/>
            <a:ext cx="11103024" cy="5746650"/>
          </a:xfrm>
        </p:spPr>
      </p:pic>
    </p:spTree>
    <p:extLst>
      <p:ext uri="{BB962C8B-B14F-4D97-AF65-F5344CB8AC3E}">
        <p14:creationId xmlns:p14="http://schemas.microsoft.com/office/powerpoint/2010/main" val="1195496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679" y="260648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6389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  IN NT BK LETTER O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1444-3BB2-4EF4-A035-469F3185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O  Stands for orange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CC0C95-D2E2-4633-AEC8-1F4738548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077335"/>
              </p:ext>
            </p:extLst>
          </p:nvPr>
        </p:nvGraphicFramePr>
        <p:xfrm>
          <a:off x="1847528" y="908720"/>
          <a:ext cx="8856984" cy="550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1250499418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745715098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57720559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3438080920"/>
                    </a:ext>
                  </a:extLst>
                </a:gridCol>
              </a:tblGrid>
              <a:tr h="11002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503532"/>
                  </a:ext>
                </a:extLst>
              </a:tr>
              <a:tr h="11002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414371"/>
                  </a:ext>
                </a:extLst>
              </a:tr>
              <a:tr h="110024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623254"/>
                  </a:ext>
                </a:extLst>
              </a:tr>
              <a:tr h="11002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46128"/>
                  </a:ext>
                </a:extLst>
              </a:tr>
              <a:tr h="1100241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7976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8BD0EDA-2E39-48B3-814E-6BA0BDC4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124744"/>
            <a:ext cx="1071563" cy="783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EA5DA-E6FB-48F8-BB56-70B6B37F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2715548"/>
            <a:ext cx="3096344" cy="3089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B9D3E-8C5A-474B-82D2-F872E7DF6FC4}"/>
              </a:ext>
            </a:extLst>
          </p:cNvPr>
          <p:cNvSpPr txBox="1"/>
          <p:nvPr/>
        </p:nvSpPr>
        <p:spPr>
          <a:xfrm rot="18567651" flipH="1">
            <a:off x="123294" y="424091"/>
            <a:ext cx="195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07/12/21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4DF3E-3C2C-4D03-A40D-046B82E575CB}"/>
              </a:ext>
            </a:extLst>
          </p:cNvPr>
          <p:cNvSpPr txBox="1"/>
          <p:nvPr/>
        </p:nvSpPr>
        <p:spPr>
          <a:xfrm rot="19015708">
            <a:off x="276987" y="201760"/>
            <a:ext cx="87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cw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95646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2B0A-E779-45DF-B7D6-16B7DC48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40" y="116632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 letter O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894A5C-89EE-4633-A369-0106511C1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179479"/>
              </p:ext>
            </p:extLst>
          </p:nvPr>
        </p:nvGraphicFramePr>
        <p:xfrm>
          <a:off x="1731044" y="1272497"/>
          <a:ext cx="7128792" cy="478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>
                  <a:extLst>
                    <a:ext uri="{9D8B030D-6E8A-4147-A177-3AD203B41FA5}">
                      <a16:colId xmlns:a16="http://schemas.microsoft.com/office/drawing/2014/main" val="3529740331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2648773615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3818478228"/>
                    </a:ext>
                  </a:extLst>
                </a:gridCol>
                <a:gridCol w="1782198">
                  <a:extLst>
                    <a:ext uri="{9D8B030D-6E8A-4147-A177-3AD203B41FA5}">
                      <a16:colId xmlns:a16="http://schemas.microsoft.com/office/drawing/2014/main" val="197366323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364137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829613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357670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010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BB0C25F-D47C-49AE-A3C8-DDA9AD89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50" y="1523957"/>
            <a:ext cx="703139" cy="599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20CDA-F3CA-44F0-9AC0-9138BB55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75" y="1586057"/>
            <a:ext cx="703139" cy="599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2CDA2-3BE9-4E6C-8791-52C58D66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257" y="1612154"/>
            <a:ext cx="703139" cy="599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F69C8-116F-442F-9E18-F0CE7D1A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341" y="1484431"/>
            <a:ext cx="703139" cy="599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A060C6-738C-475F-B08C-1A400691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44" y="2701525"/>
            <a:ext cx="703139" cy="599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B0A1D-DB2B-4535-AD59-2515B29B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86" y="2718930"/>
            <a:ext cx="703139" cy="599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31E7AD-F9B4-4095-B829-A2BB6E52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51" y="2759104"/>
            <a:ext cx="703139" cy="599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1737D0-430B-4D31-9C19-FFEB38B1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087" y="2781130"/>
            <a:ext cx="703139" cy="599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824BA1-DFCD-45C8-BD06-40B9A15A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90" y="3791285"/>
            <a:ext cx="1071563" cy="783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3750AB-674A-46D5-9F3E-2D2CA2A54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62" y="3851803"/>
            <a:ext cx="1071563" cy="7835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3B22DE-DD2D-45EC-8118-64F4524F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483" y="3791285"/>
            <a:ext cx="1071563" cy="7835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D2C3CC-AF68-4D10-829F-D3E626BD3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993" y="3791285"/>
            <a:ext cx="1071563" cy="783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92963F-AA95-4302-8A2B-21AD37BA5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90" y="5064873"/>
            <a:ext cx="1071563" cy="7835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AD4C49-9753-47FE-B449-CF34EA97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774" y="5050331"/>
            <a:ext cx="1071563" cy="7835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60B896-FD80-4C56-AD23-6B697E34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61" y="5101972"/>
            <a:ext cx="1071563" cy="7835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DA0BAD-70DD-4C63-896A-8D7F694CF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56" y="5090959"/>
            <a:ext cx="1071563" cy="7835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CBF969-F2C3-4C55-9085-BE3B81582FC4}"/>
              </a:ext>
            </a:extLst>
          </p:cNvPr>
          <p:cNvSpPr txBox="1"/>
          <p:nvPr/>
        </p:nvSpPr>
        <p:spPr>
          <a:xfrm rot="18567651" flipH="1">
            <a:off x="28442" y="688098"/>
            <a:ext cx="155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07/12/21</a:t>
            </a:r>
            <a:endParaRPr lang="en-I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AA61B-0FAF-4803-8025-8042D4DFCAE0}"/>
              </a:ext>
            </a:extLst>
          </p:cNvPr>
          <p:cNvSpPr txBox="1"/>
          <p:nvPr/>
        </p:nvSpPr>
        <p:spPr>
          <a:xfrm rot="19015708">
            <a:off x="191416" y="181185"/>
            <a:ext cx="87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cw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51860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9" y="241099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90204" y="100370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7/12/21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685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-O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</a:t>
            </a:r>
            <a:r>
              <a:rPr lang="en-US" sz="2800" baseline="0" dirty="0" err="1">
                <a:solidFill>
                  <a:schemeClr val="bg1"/>
                </a:solidFill>
              </a:rPr>
              <a:t>nt</a:t>
            </a:r>
            <a:r>
              <a:rPr lang="en-US" sz="2800" baseline="0" dirty="0">
                <a:solidFill>
                  <a:schemeClr val="bg1"/>
                </a:solidFill>
              </a:rPr>
              <a:t> bk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112</Words>
  <Application>Microsoft Office PowerPoint</Application>
  <PresentationFormat>Widescreen</PresentationFormat>
  <Paragraphs>34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Brush Script MT</vt:lpstr>
      <vt:lpstr>Calibri</vt:lpstr>
      <vt:lpstr>Office Theme</vt:lpstr>
      <vt:lpstr>PowerPoint Presentation</vt:lpstr>
      <vt:lpstr>Identification of letter O</vt:lpstr>
      <vt:lpstr>Picture   related to letter O</vt:lpstr>
      <vt:lpstr>PowerPoint Presentation</vt:lpstr>
      <vt:lpstr>PowerPoint Presentation</vt:lpstr>
      <vt:lpstr>PowerPoint Presentation</vt:lpstr>
      <vt:lpstr>O  Stands for orange</vt:lpstr>
      <vt:lpstr>Trace and write letter 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310</cp:revision>
  <dcterms:created xsi:type="dcterms:W3CDTF">2020-05-19T18:02:17Z</dcterms:created>
  <dcterms:modified xsi:type="dcterms:W3CDTF">2021-12-07T02:47:13Z</dcterms:modified>
</cp:coreProperties>
</file>