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326" r:id="rId3"/>
    <p:sldId id="327" r:id="rId4"/>
    <p:sldId id="328" r:id="rId5"/>
    <p:sldId id="330" r:id="rId6"/>
    <p:sldId id="323" r:id="rId7"/>
    <p:sldId id="331" r:id="rId8"/>
    <p:sldId id="335" r:id="rId9"/>
    <p:sldId id="332" r:id="rId10"/>
    <p:sldId id="333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9/7/2021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ALLIGATER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60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BK PG  NO-9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240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83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80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07.09.2021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 :  bk </a:t>
            </a:r>
            <a:r>
              <a:rPr lang="en-US" sz="2800" b="1" dirty="0" err="1"/>
              <a:t>pg</a:t>
            </a:r>
            <a:r>
              <a:rPr lang="en-US" sz="2800" b="1" dirty="0"/>
              <a:t> no-10,11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SUB-TOPIC: LETTER-A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FA01-8072-4EB6-9987-EA84DDE0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0"/>
            <a:ext cx="11360800" cy="417184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7838B35-5030-4FA3-843A-FC92A43FE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63225"/>
              </p:ext>
            </p:extLst>
          </p:nvPr>
        </p:nvGraphicFramePr>
        <p:xfrm>
          <a:off x="1775520" y="908720"/>
          <a:ext cx="9577065" cy="57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13">
                  <a:extLst>
                    <a:ext uri="{9D8B030D-6E8A-4147-A177-3AD203B41FA5}">
                      <a16:colId xmlns:a16="http://schemas.microsoft.com/office/drawing/2014/main" val="66673854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4294124318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448617045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544818125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378908916"/>
                    </a:ext>
                  </a:extLst>
                </a:gridCol>
              </a:tblGrid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750120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38845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41648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428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18E9281-9ACE-4A60-B2BF-92278EB6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942644"/>
            <a:ext cx="1371660" cy="1414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4D0AA8-A7B3-4B59-9F6E-12CF814C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13" y="942644"/>
            <a:ext cx="1371660" cy="1414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2D346-2FD8-4726-8D49-07DCD7BB9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158" y="942644"/>
            <a:ext cx="1371660" cy="1414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5B719-DBCE-44A8-8CEB-3639E344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952" y="910766"/>
            <a:ext cx="1371660" cy="1414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9768E-8FC4-4EF0-9C6E-4B6C46264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925" y="922602"/>
            <a:ext cx="1371660" cy="14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96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07/09/21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6241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-A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 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dirty="0">
                <a:solidFill>
                  <a:schemeClr val="bg1"/>
                </a:solidFill>
              </a:rPr>
              <a:t> bk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39868" y="3246872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  Do  BK PG NO-7,8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2918-5EEF-4B84-B514-3BAD590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754" y="1250574"/>
            <a:ext cx="3323824" cy="262579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7FB1CB-381F-4878-89CA-DD582099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30" y="1644830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1622-56B9-4FAD-873E-BF910DE6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687" y="1629625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02E071-34A8-4B56-B19C-B504EFF59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032" y="1499327"/>
            <a:ext cx="2448272" cy="1929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901530-4169-4769-AA50-6A632FD0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4294529"/>
            <a:ext cx="1910646" cy="2033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133F5-E2E0-4314-B0E3-7BC326130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424880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8FB2-BDB4-4818-8BE0-38A10BC6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513469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E11D3-DB8A-4B10-B19A-04AFB5688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422" y="919038"/>
            <a:ext cx="2737098" cy="38677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2FF5D-13D2-477A-AFFD-8928E212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013185"/>
            <a:ext cx="3333750" cy="2090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87EE6-8118-4113-BB36-BC20D9E3C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1246596"/>
            <a:ext cx="4032448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6A00D9-95CB-485F-8694-760021E16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694" y="4005064"/>
            <a:ext cx="3499470" cy="2495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0A49E6-EE2D-4C28-B3ED-F6219BF91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120" y="443294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4D67-F866-440C-A3E5-7C3026B7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LETTER-A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B1E5D-0615-443B-A688-03D2D560B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072" y="2112466"/>
            <a:ext cx="4572000" cy="43408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96347-FEEE-4ECF-BAAA-4293400CC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3" y="1363935"/>
            <a:ext cx="5256584" cy="45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50C4-3797-481E-857D-0B9918EF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 -A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16BBE2-E61C-4E25-9095-CC63011D4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4437" y="908720"/>
            <a:ext cx="2143125" cy="214312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90D34C-C997-4B9A-B5A6-C975DD7CF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1273299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966B49-D031-40BF-9C4C-6BEC38B8B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011" y="4149080"/>
            <a:ext cx="2847975" cy="1609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C8CDAD-8D40-4EF5-8803-FCA6AD73E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288" y="4087167"/>
            <a:ext cx="2628900" cy="1733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4C69D6-0ED8-42CD-B77B-41E78710A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23" y="1363934"/>
            <a:ext cx="4055588" cy="42253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BEE266-8B25-4197-AF21-466C946DA7E6}"/>
              </a:ext>
            </a:extLst>
          </p:cNvPr>
          <p:cNvSpPr txBox="1"/>
          <p:nvPr/>
        </p:nvSpPr>
        <p:spPr>
          <a:xfrm>
            <a:off x="5879976" y="2955968"/>
            <a:ext cx="886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APPLE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718F10-B86F-4358-A2F6-4C6E9D67680B}"/>
              </a:ext>
            </a:extLst>
          </p:cNvPr>
          <p:cNvSpPr txBox="1"/>
          <p:nvPr/>
        </p:nvSpPr>
        <p:spPr>
          <a:xfrm>
            <a:off x="9316556" y="2955968"/>
            <a:ext cx="598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AXE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16103E-0890-4124-8CE8-233405DFE3D0}"/>
              </a:ext>
            </a:extLst>
          </p:cNvPr>
          <p:cNvSpPr txBox="1"/>
          <p:nvPr/>
        </p:nvSpPr>
        <p:spPr>
          <a:xfrm>
            <a:off x="5447928" y="5830845"/>
            <a:ext cx="131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AEROPLANE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DA5A-B398-4E38-8A16-821C01124721}"/>
              </a:ext>
            </a:extLst>
          </p:cNvPr>
          <p:cNvSpPr txBox="1"/>
          <p:nvPr/>
        </p:nvSpPr>
        <p:spPr>
          <a:xfrm>
            <a:off x="9615834" y="5646179"/>
            <a:ext cx="1462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ALLIGATOR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991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55A3F-40F7-4028-BE43-1C64C74B5D25}"/>
              </a:ext>
            </a:extLst>
          </p:cNvPr>
          <p:cNvSpPr txBox="1"/>
          <p:nvPr/>
        </p:nvSpPr>
        <p:spPr>
          <a:xfrm>
            <a:off x="2565991" y="3039150"/>
            <a:ext cx="7145079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661"/>
            <a:r>
              <a:rPr lang="en-US" sz="4267" dirty="0">
                <a:solidFill>
                  <a:srgbClr val="FF0000"/>
                </a:solidFill>
              </a:rPr>
              <a:t>          IN  NT BK </a:t>
            </a:r>
            <a:r>
              <a:rPr lang="en-US" sz="4267">
                <a:solidFill>
                  <a:srgbClr val="FF0000"/>
                </a:solidFill>
              </a:rPr>
              <a:t>BOOK PG NO11</a:t>
            </a:r>
            <a:endParaRPr lang="en-IN" sz="4267" dirty="0">
              <a:solidFill>
                <a:srgbClr val="FF0000"/>
              </a:solidFill>
            </a:endParaRPr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97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A8FF-361F-405E-90CB-696F3F08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96" y="116632"/>
            <a:ext cx="8937208" cy="360040"/>
          </a:xfrm>
        </p:spPr>
        <p:txBody>
          <a:bodyPr/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TRACE AND WRITE LETTER-A BK PG NO-11</a:t>
            </a:r>
            <a:endParaRPr lang="en-IN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FCA89D-3B88-468C-A895-7DA5EDC7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792840"/>
            <a:ext cx="1051316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3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980-77A8-4561-B46F-E2360DC0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16632"/>
            <a:ext cx="11360800" cy="417184"/>
          </a:xfrm>
        </p:spPr>
        <p:txBody>
          <a:bodyPr/>
          <a:lstStyle/>
          <a:p>
            <a:r>
              <a:rPr lang="en-US" dirty="0"/>
              <a:t>A STANDS FOR APPLE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0B284B-F5BF-45F1-B679-CFE639C1D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48462"/>
              </p:ext>
            </p:extLst>
          </p:nvPr>
        </p:nvGraphicFramePr>
        <p:xfrm>
          <a:off x="983432" y="764704"/>
          <a:ext cx="9577065" cy="57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13">
                  <a:extLst>
                    <a:ext uri="{9D8B030D-6E8A-4147-A177-3AD203B41FA5}">
                      <a16:colId xmlns:a16="http://schemas.microsoft.com/office/drawing/2014/main" val="66673854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4294124318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448617045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544818125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378908916"/>
                    </a:ext>
                  </a:extLst>
                </a:gridCol>
              </a:tblGrid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750120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38845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41648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4288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734210-5466-47B8-B6EA-658DB165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700808"/>
            <a:ext cx="3960440" cy="4104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46991-32DA-4010-8644-965B36B5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7" y="908720"/>
            <a:ext cx="1008113" cy="11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C153-9B5C-4BF6-8FBA-58F630F6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71" y="158466"/>
            <a:ext cx="11360800" cy="56120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394B8D1-EAD1-4236-8D6A-A4EA0BA73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76118"/>
              </p:ext>
            </p:extLst>
          </p:nvPr>
        </p:nvGraphicFramePr>
        <p:xfrm>
          <a:off x="1775520" y="908720"/>
          <a:ext cx="9577065" cy="57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13">
                  <a:extLst>
                    <a:ext uri="{9D8B030D-6E8A-4147-A177-3AD203B41FA5}">
                      <a16:colId xmlns:a16="http://schemas.microsoft.com/office/drawing/2014/main" val="66673854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4294124318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448617045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2544818125"/>
                    </a:ext>
                  </a:extLst>
                </a:gridCol>
                <a:gridCol w="1915413">
                  <a:extLst>
                    <a:ext uri="{9D8B030D-6E8A-4147-A177-3AD203B41FA5}">
                      <a16:colId xmlns:a16="http://schemas.microsoft.com/office/drawing/2014/main" val="378908916"/>
                    </a:ext>
                  </a:extLst>
                </a:gridCol>
              </a:tblGrid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750120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38845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41648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4288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7B52EFD-508A-4D50-A22C-FD902DCD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029326"/>
            <a:ext cx="933450" cy="1223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684DC-83EB-4A2B-8DD9-D68AA771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317" y="1052734"/>
            <a:ext cx="933450" cy="1223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D9A78-E889-4930-9D40-78C38024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47" y="1052735"/>
            <a:ext cx="933450" cy="1223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EDF3A-AED6-4AF8-8CD1-8B8214CD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676" y="1052735"/>
            <a:ext cx="933450" cy="122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21ADC1-D4DD-49F3-9A16-03D19CF5D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819" y="1052735"/>
            <a:ext cx="933450" cy="122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713EA9-605B-4AD7-956E-8CE07BD5E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571391"/>
            <a:ext cx="933450" cy="1223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BB3036-6335-49CB-8169-AD974EB0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841" y="2465752"/>
            <a:ext cx="933450" cy="1223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20568-9D54-4D9E-905B-20879DBA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87" y="2465752"/>
            <a:ext cx="933450" cy="1223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1E7AB-40EE-42A1-8B8F-5DDB685B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188" y="2465752"/>
            <a:ext cx="933450" cy="1223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CB81AF-270E-4ABC-99C0-19E11F70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317" y="2400141"/>
            <a:ext cx="933450" cy="1223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DAC0FD-A443-4484-9B12-88828435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972" y="3897560"/>
            <a:ext cx="1371660" cy="1414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4F43D0-768F-409A-B16D-F57EC6A7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278" y="3832443"/>
            <a:ext cx="1371660" cy="1414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7B5F92-2FB5-422B-94F3-47B5CBA0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198" y="3816840"/>
            <a:ext cx="1371660" cy="14143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38C977-4BEB-4556-A02C-31DB7BAE2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22" y="3771472"/>
            <a:ext cx="1371660" cy="1414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A0C9DD-3D0D-431C-9C41-3F8019BD8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07" y="3836562"/>
            <a:ext cx="1371660" cy="14143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8F4D01-C519-4E9B-80F0-837E0B881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5285228"/>
            <a:ext cx="1371660" cy="14143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21229D-444F-4FC5-B2B6-3F167A7D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12" y="5346950"/>
            <a:ext cx="1371660" cy="14143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491E5E-11A4-40B4-B420-98405FB30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58" y="5231144"/>
            <a:ext cx="1371660" cy="14143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31A264-3CAA-4EE4-AC56-49336E548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510" y="5316089"/>
            <a:ext cx="1371660" cy="14143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00914A-1C3E-4DA0-A206-F39F95E0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848" y="5316089"/>
            <a:ext cx="1371660" cy="14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89</Words>
  <Application>Microsoft Office PowerPoint</Application>
  <PresentationFormat>Widescreen</PresentationFormat>
  <Paragraphs>28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IDENTIFICATION OF LETTER-A</vt:lpstr>
      <vt:lpstr>PICTURE RELATED TO LETTER -A</vt:lpstr>
      <vt:lpstr>PowerPoint Presentation</vt:lpstr>
      <vt:lpstr>TRACE AND WRITE LETTER-A BK PG NO-11</vt:lpstr>
      <vt:lpstr>A STANDS FOR APPLE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166</cp:revision>
  <dcterms:created xsi:type="dcterms:W3CDTF">2020-05-19T18:02:17Z</dcterms:created>
  <dcterms:modified xsi:type="dcterms:W3CDTF">2021-09-07T02:29:17Z</dcterms:modified>
</cp:coreProperties>
</file>