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6"/>
  </p:notesMasterIdLst>
  <p:sldIdLst>
    <p:sldId id="269" r:id="rId2"/>
    <p:sldId id="338" r:id="rId3"/>
    <p:sldId id="340" r:id="rId4"/>
    <p:sldId id="343" r:id="rId5"/>
    <p:sldId id="344" r:id="rId6"/>
    <p:sldId id="345" r:id="rId7"/>
    <p:sldId id="346" r:id="rId8"/>
    <p:sldId id="317" r:id="rId9"/>
    <p:sldId id="318" r:id="rId10"/>
    <p:sldId id="348" r:id="rId11"/>
    <p:sldId id="347" r:id="rId12"/>
    <p:sldId id="324" r:id="rId13"/>
    <p:sldId id="28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76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12/6/2021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</a:t>
            </a:r>
            <a:r>
              <a:rPr lang="en-US" baseline="0" dirty="0"/>
              <a:t> children  let‘s write in a book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(In  </a:t>
            </a:r>
            <a:r>
              <a:rPr lang="en-US" dirty="0" err="1"/>
              <a:t>nt</a:t>
            </a:r>
            <a:r>
              <a:rPr lang="en-US" dirty="0"/>
              <a:t> bk)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85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.COMPLETE  BK PG NO-38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jpg"/><Relationship Id="rId7" Type="http://schemas.openxmlformats.org/officeDocument/2006/relationships/image" Target="../media/image1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20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-6/12/21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497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TOPIC     -  BK PG NO-52,53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 LETTER-O – IN BK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C341-0AEA-4E11-B7E2-85F6999E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DF07B4-7EF4-4B5C-8168-EACE9D5E0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980728"/>
            <a:ext cx="11103024" cy="5746650"/>
          </a:xfrm>
        </p:spPr>
      </p:pic>
    </p:spTree>
    <p:extLst>
      <p:ext uri="{BB962C8B-B14F-4D97-AF65-F5344CB8AC3E}">
        <p14:creationId xmlns:p14="http://schemas.microsoft.com/office/powerpoint/2010/main" val="11954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7319-55CD-42A6-B3AC-BB194FA5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AND WRITE</a:t>
            </a:r>
            <a:br>
              <a:rPr lang="en-US" dirty="0"/>
            </a:br>
            <a:endParaRPr lang="en-IN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6E864D-21D9-4F6E-A730-43B89BD86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6" y="766082"/>
            <a:ext cx="10801200" cy="5818187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4B7754-64E3-4177-8CA5-B9EA0A6AB6BF}"/>
              </a:ext>
            </a:extLst>
          </p:cNvPr>
          <p:cNvSpPr/>
          <p:nvPr/>
        </p:nvSpPr>
        <p:spPr>
          <a:xfrm rot="19383541">
            <a:off x="493838" y="1050224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6/12/21</a:t>
            </a:r>
            <a:endParaRPr lang="en-I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B8ECF-761A-4166-9C99-9F285FE79764}"/>
              </a:ext>
            </a:extLst>
          </p:cNvPr>
          <p:cNvSpPr txBox="1"/>
          <p:nvPr/>
        </p:nvSpPr>
        <p:spPr>
          <a:xfrm rot="19052480" flipH="1">
            <a:off x="433163" y="7975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7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6182-B2E3-4C50-9EA8-6EE10DE4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5205"/>
            <a:ext cx="10972800" cy="349499"/>
          </a:xfrm>
        </p:spPr>
        <p:txBody>
          <a:bodyPr>
            <a:normAutofit fontScale="90000"/>
          </a:bodyPr>
          <a:lstStyle/>
          <a:p>
            <a:r>
              <a:rPr lang="en-US" dirty="0"/>
              <a:t>Circle and color letter O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41667-1D96-413F-B9E0-025B1C403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534075"/>
          </a:xfrm>
        </p:spPr>
        <p:txBody>
          <a:bodyPr/>
          <a:lstStyle/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0E30E1-794F-4214-BE47-EE4354C901BE}"/>
              </a:ext>
            </a:extLst>
          </p:cNvPr>
          <p:cNvSpPr/>
          <p:nvPr/>
        </p:nvSpPr>
        <p:spPr>
          <a:xfrm>
            <a:off x="2639616" y="1227485"/>
            <a:ext cx="5976664" cy="48965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T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B12FD-7E2D-4CAC-9889-2787368A2507}"/>
              </a:ext>
            </a:extLst>
          </p:cNvPr>
          <p:cNvSpPr txBox="1"/>
          <p:nvPr/>
        </p:nvSpPr>
        <p:spPr>
          <a:xfrm>
            <a:off x="3606589" y="2033336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G</a:t>
            </a:r>
            <a:endParaRPr lang="en-IN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5D211-7F22-4104-8FD3-F534F1B186B2}"/>
              </a:ext>
            </a:extLst>
          </p:cNvPr>
          <p:cNvSpPr txBox="1"/>
          <p:nvPr/>
        </p:nvSpPr>
        <p:spPr>
          <a:xfrm>
            <a:off x="5863875" y="2123791"/>
            <a:ext cx="454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C</a:t>
            </a:r>
            <a:endParaRPr lang="en-IN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F39E4-FFEE-4455-9E20-137918E33E1C}"/>
              </a:ext>
            </a:extLst>
          </p:cNvPr>
          <p:cNvSpPr txBox="1"/>
          <p:nvPr/>
        </p:nvSpPr>
        <p:spPr>
          <a:xfrm>
            <a:off x="4741871" y="2028949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O</a:t>
            </a:r>
            <a:endParaRPr lang="en-IN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9CB59-59DE-494C-8D8D-20F4AFC84116}"/>
              </a:ext>
            </a:extLst>
          </p:cNvPr>
          <p:cNvSpPr txBox="1"/>
          <p:nvPr/>
        </p:nvSpPr>
        <p:spPr>
          <a:xfrm>
            <a:off x="6853827" y="2093013"/>
            <a:ext cx="526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O</a:t>
            </a:r>
            <a:endParaRPr lang="en-IN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E30D5-69F8-4E89-9DF4-CCBA873154BF}"/>
              </a:ext>
            </a:extLst>
          </p:cNvPr>
          <p:cNvSpPr txBox="1"/>
          <p:nvPr/>
        </p:nvSpPr>
        <p:spPr>
          <a:xfrm>
            <a:off x="7083885" y="3004824"/>
            <a:ext cx="557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C</a:t>
            </a:r>
            <a:endParaRPr lang="en-IN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0FAC76-2650-4B66-99FD-94CAACFEDF30}"/>
              </a:ext>
            </a:extLst>
          </p:cNvPr>
          <p:cNvSpPr txBox="1"/>
          <p:nvPr/>
        </p:nvSpPr>
        <p:spPr>
          <a:xfrm>
            <a:off x="4913189" y="3075057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H</a:t>
            </a:r>
            <a:endParaRPr lang="en-IN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F03668-0D51-4DFE-9C01-C24150E3F6AE}"/>
              </a:ext>
            </a:extLst>
          </p:cNvPr>
          <p:cNvSpPr txBox="1"/>
          <p:nvPr/>
        </p:nvSpPr>
        <p:spPr>
          <a:xfrm>
            <a:off x="3483671" y="3075057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O</a:t>
            </a:r>
            <a:endParaRPr lang="en-IN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20E79-C3A2-4559-A8FC-07EB1A0507F9}"/>
              </a:ext>
            </a:extLst>
          </p:cNvPr>
          <p:cNvSpPr txBox="1"/>
          <p:nvPr/>
        </p:nvSpPr>
        <p:spPr>
          <a:xfrm>
            <a:off x="5968199" y="3043579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O</a:t>
            </a:r>
            <a:endParaRPr lang="en-IN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BD9EE9-879B-4AB4-BF31-71198928E559}"/>
              </a:ext>
            </a:extLst>
          </p:cNvPr>
          <p:cNvSpPr txBox="1"/>
          <p:nvPr/>
        </p:nvSpPr>
        <p:spPr>
          <a:xfrm>
            <a:off x="3606589" y="4342544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T</a:t>
            </a:r>
            <a:endParaRPr lang="en-IN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32F2F9-F6D0-4E7E-8982-8247F9FB3311}"/>
              </a:ext>
            </a:extLst>
          </p:cNvPr>
          <p:cNvSpPr txBox="1"/>
          <p:nvPr/>
        </p:nvSpPr>
        <p:spPr>
          <a:xfrm>
            <a:off x="4886085" y="4364913"/>
            <a:ext cx="833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O</a:t>
            </a:r>
            <a:endParaRPr lang="en-I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6E98AD-2D03-4399-AD3C-A625CEC3D3D0}"/>
              </a:ext>
            </a:extLst>
          </p:cNvPr>
          <p:cNvSpPr txBox="1"/>
          <p:nvPr/>
        </p:nvSpPr>
        <p:spPr>
          <a:xfrm>
            <a:off x="6091145" y="4298379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E</a:t>
            </a:r>
            <a:endParaRPr lang="en-IN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00894C-A466-4885-B5FE-DC11EC2CCA98}"/>
              </a:ext>
            </a:extLst>
          </p:cNvPr>
          <p:cNvSpPr txBox="1"/>
          <p:nvPr/>
        </p:nvSpPr>
        <p:spPr>
          <a:xfrm>
            <a:off x="7010877" y="4226035"/>
            <a:ext cx="738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O</a:t>
            </a:r>
            <a:endParaRPr lang="en-IN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8BC35A-ED95-439F-92DC-F5A1AD3E4918}"/>
              </a:ext>
            </a:extLst>
          </p:cNvPr>
          <p:cNvSpPr txBox="1"/>
          <p:nvPr/>
        </p:nvSpPr>
        <p:spPr>
          <a:xfrm>
            <a:off x="5479542" y="5150281"/>
            <a:ext cx="977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O</a:t>
            </a:r>
            <a:endParaRPr lang="en-I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911B6F-8A5B-4C18-B1E6-4DC0B764A696}"/>
              </a:ext>
            </a:extLst>
          </p:cNvPr>
          <p:cNvSpPr txBox="1"/>
          <p:nvPr/>
        </p:nvSpPr>
        <p:spPr>
          <a:xfrm rot="18707733">
            <a:off x="74542" y="292112"/>
            <a:ext cx="1152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HW</a:t>
            </a:r>
            <a:endParaRPr lang="en-IN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ADE950-724C-440E-995E-713BF84D59AD}"/>
              </a:ext>
            </a:extLst>
          </p:cNvPr>
          <p:cNvSpPr txBox="1"/>
          <p:nvPr/>
        </p:nvSpPr>
        <p:spPr>
          <a:xfrm>
            <a:off x="8616280" y="292111"/>
            <a:ext cx="1733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(In  </a:t>
            </a:r>
            <a:r>
              <a:rPr lang="en-US" sz="2800" dirty="0" err="1"/>
              <a:t>nt</a:t>
            </a:r>
            <a:r>
              <a:rPr lang="en-US" sz="2800" dirty="0"/>
              <a:t> bk)</a:t>
            </a:r>
            <a:endParaRPr lang="en-IN" sz="2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A2872F-74F2-4F3A-9B4A-A205C0E6344E}"/>
              </a:ext>
            </a:extLst>
          </p:cNvPr>
          <p:cNvSpPr/>
          <p:nvPr/>
        </p:nvSpPr>
        <p:spPr>
          <a:xfrm rot="19383541">
            <a:off x="1227365" y="1003709"/>
            <a:ext cx="252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6206/12/21/12/21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6BED40-EA92-46B7-9345-9BA0852424D1}"/>
              </a:ext>
            </a:extLst>
          </p:cNvPr>
          <p:cNvSpPr/>
          <p:nvPr/>
        </p:nvSpPr>
        <p:spPr>
          <a:xfrm rot="18867958">
            <a:off x="157591" y="771225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6/12/21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0569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6" y="245744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90204" y="1003709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6/12/21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410" y="2172829"/>
            <a:ext cx="6851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  of  letter -O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4CA34-0E42-4C7C-A145-837348FB6304}"/>
              </a:ext>
            </a:extLst>
          </p:cNvPr>
          <p:cNvSpPr txBox="1"/>
          <p:nvPr/>
        </p:nvSpPr>
        <p:spPr>
          <a:xfrm>
            <a:off x="2670236" y="2905780"/>
            <a:ext cx="685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.</a:t>
            </a:r>
            <a:r>
              <a:rPr lang="en-US" sz="2400" baseline="0" dirty="0">
                <a:solidFill>
                  <a:schemeClr val="bg1"/>
                </a:solidFill>
              </a:rPr>
              <a:t>2</a:t>
            </a:r>
            <a:r>
              <a:rPr lang="en-US" sz="2800" baseline="0" dirty="0">
                <a:solidFill>
                  <a:schemeClr val="bg1"/>
                </a:solidFill>
              </a:rPr>
              <a:t>.Complete the work given in BK PG NO-53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5431A-BFA6-451C-99A2-EA5235C1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821779"/>
            <a:ext cx="1722490" cy="1755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0634-2FB0-400D-A319-681B21E4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en-IN" dirty="0"/>
              <a:t>Identification of letter   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737BA-9016-4A5F-8382-BD9544DF4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628800"/>
            <a:ext cx="3960440" cy="4167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7C3B9-3E0F-4D79-9994-7924BF947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484784"/>
            <a:ext cx="4896544" cy="41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BACF-97B4-4889-82F4-F348C8B1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IN" dirty="0"/>
              <a:t>Picture related to letter  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FB93A-279A-4A4E-B091-47DA0EF5A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233" y="1106742"/>
            <a:ext cx="2019300" cy="2266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3A7755-1EDB-4E74-8C46-FCEF7B6E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781" y="843667"/>
            <a:ext cx="1865376" cy="2266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FCA3C5-074B-4E33-AF4B-DDE076437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405" y="1106742"/>
            <a:ext cx="2289994" cy="1906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2362AA-0F10-453C-9C1C-270E7543E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664" y="4293096"/>
            <a:ext cx="3204776" cy="1944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51B442-8AD8-44C2-A026-61D4FEEE0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04" y="3679726"/>
            <a:ext cx="1914525" cy="2390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A6434D-1058-4784-96EF-65483BBD5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5681" y="3499706"/>
            <a:ext cx="1905000" cy="2400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041B14-31A2-4B50-818E-D962C161443F}"/>
              </a:ext>
            </a:extLst>
          </p:cNvPr>
          <p:cNvSpPr txBox="1"/>
          <p:nvPr/>
        </p:nvSpPr>
        <p:spPr>
          <a:xfrm flipH="1">
            <a:off x="4511824" y="3452836"/>
            <a:ext cx="115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GRAPES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55594E-CF0B-488F-A761-F6121EF730E4}"/>
              </a:ext>
            </a:extLst>
          </p:cNvPr>
          <p:cNvSpPr txBox="1"/>
          <p:nvPr/>
        </p:nvSpPr>
        <p:spPr>
          <a:xfrm flipH="1">
            <a:off x="6726340" y="3315040"/>
            <a:ext cx="186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GRASS HOPPER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F407F2-C4E2-4C53-AEC9-5399BC1D598C}"/>
              </a:ext>
            </a:extLst>
          </p:cNvPr>
          <p:cNvSpPr txBox="1"/>
          <p:nvPr/>
        </p:nvSpPr>
        <p:spPr>
          <a:xfrm flipH="1">
            <a:off x="10092356" y="3114577"/>
            <a:ext cx="186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GRASS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A3A70A-FB9C-4E79-A00A-827FF90BDD9A}"/>
              </a:ext>
            </a:extLst>
          </p:cNvPr>
          <p:cNvSpPr txBox="1"/>
          <p:nvPr/>
        </p:nvSpPr>
        <p:spPr>
          <a:xfrm flipH="1">
            <a:off x="4539718" y="6214030"/>
            <a:ext cx="186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GUN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383B79-8C40-4282-8D8A-3410DBCEF19D}"/>
              </a:ext>
            </a:extLst>
          </p:cNvPr>
          <p:cNvSpPr txBox="1"/>
          <p:nvPr/>
        </p:nvSpPr>
        <p:spPr>
          <a:xfrm flipH="1">
            <a:off x="7378818" y="6052646"/>
            <a:ext cx="110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</a:t>
            </a:r>
            <a:r>
              <a:rPr lang="en-IN" dirty="0">
                <a:solidFill>
                  <a:srgbClr val="FF0000"/>
                </a:solidFill>
              </a:rPr>
              <a:t>GOAT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2161A0-87EC-4385-A56A-ED4B839E5ACF}"/>
              </a:ext>
            </a:extLst>
          </p:cNvPr>
          <p:cNvSpPr txBox="1"/>
          <p:nvPr/>
        </p:nvSpPr>
        <p:spPr>
          <a:xfrm flipH="1">
            <a:off x="10533602" y="6011348"/>
            <a:ext cx="110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GIRL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F88B29-38CD-4DC8-B2EA-77F7370102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05" y="1540092"/>
            <a:ext cx="3402434" cy="41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9993-C52E-46E9-817A-3CB72616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given picture and tell the name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976E5-B8F5-4B6E-9B71-2954C8BA3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120156"/>
            <a:ext cx="3600400" cy="3421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353C3D-B657-4CE9-870A-1A034A9E8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3402312"/>
            <a:ext cx="4608512" cy="3421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841BF4-2FFB-4D91-A994-F953E6DB1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48" y="1272556"/>
            <a:ext cx="3600400" cy="3421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9829FE-897F-401D-8F61-2B6259365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3902200"/>
            <a:ext cx="4452471" cy="32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43D6-8BB5-4862-BF37-4B7E001C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letter O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8C0D6-F6F7-424A-BABC-EB6DAAAB5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1628800"/>
            <a:ext cx="4406280" cy="4392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EE23D0-7A91-44AF-9A32-C9D18BAB4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959831"/>
            <a:ext cx="3960440" cy="37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25AD-A43C-41F5-9E4A-FF5C5349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Song on letter  O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565CD-514A-4D5F-AB50-EE71D9C2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836711"/>
            <a:ext cx="9649072" cy="57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13C8-5460-49A5-BA2D-EBB3CCE8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2449"/>
            <a:ext cx="10972800" cy="562255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  related to letter O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4452D-6623-4D3A-965E-23349AFDE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131391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41D6BB-01F5-4AC9-8836-642EEF800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904" y="1131391"/>
            <a:ext cx="2338760" cy="2012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44610D-ABF6-4B1F-ADFF-5782D4993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416" y="1384351"/>
            <a:ext cx="2143125" cy="18893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73BFDA-21EE-4D7A-B6B4-B1C919AFF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776" y="4205245"/>
            <a:ext cx="2333625" cy="2191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65DB05-5D9F-4869-98AB-DE60F744C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026" y="4400770"/>
            <a:ext cx="1584176" cy="18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70EACD-5B2A-4285-B24E-F75CE365D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6827" y="4375986"/>
            <a:ext cx="1584177" cy="1571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B77E5F-844B-4710-9C81-FE8591895F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56" y="1604408"/>
            <a:ext cx="2952928" cy="3730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F179CA-C1E5-402C-99A2-C6FAD443C768}"/>
              </a:ext>
            </a:extLst>
          </p:cNvPr>
          <p:cNvSpPr txBox="1"/>
          <p:nvPr/>
        </p:nvSpPr>
        <p:spPr>
          <a:xfrm>
            <a:off x="4295800" y="342900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OWL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358372-D263-4B73-A7DB-5C9E5C0C2CFC}"/>
              </a:ext>
            </a:extLst>
          </p:cNvPr>
          <p:cNvSpPr txBox="1"/>
          <p:nvPr/>
        </p:nvSpPr>
        <p:spPr>
          <a:xfrm>
            <a:off x="7460330" y="33515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OX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4CC162-FADE-4145-8495-CAE8143B67AE}"/>
              </a:ext>
            </a:extLst>
          </p:cNvPr>
          <p:cNvSpPr txBox="1"/>
          <p:nvPr/>
        </p:nvSpPr>
        <p:spPr>
          <a:xfrm>
            <a:off x="10349923" y="343636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OSTRICH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4892B5-D094-4EF5-A15C-12284D8EEAC4}"/>
              </a:ext>
            </a:extLst>
          </p:cNvPr>
          <p:cNvSpPr txBox="1"/>
          <p:nvPr/>
        </p:nvSpPr>
        <p:spPr>
          <a:xfrm>
            <a:off x="4788921" y="625937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OCTOPUS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9C4B77-2432-476B-A55C-D1D363B4A5F3}"/>
              </a:ext>
            </a:extLst>
          </p:cNvPr>
          <p:cNvSpPr txBox="1"/>
          <p:nvPr/>
        </p:nvSpPr>
        <p:spPr>
          <a:xfrm>
            <a:off x="8010284" y="621183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ONION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5B8D27-CC0A-4A8E-9480-35C7D2B786CB}"/>
              </a:ext>
            </a:extLst>
          </p:cNvPr>
          <p:cNvSpPr txBox="1"/>
          <p:nvPr/>
        </p:nvSpPr>
        <p:spPr>
          <a:xfrm>
            <a:off x="10687397" y="606562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ORANGE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284" y="588090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RI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717" y="260648"/>
            <a:ext cx="11358642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38546" y="2928934"/>
            <a:ext cx="6389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O  IN  BK PG NO -52,53 </a:t>
            </a:r>
            <a:endParaRPr lang="en-IN" sz="4000" dirty="0"/>
          </a:p>
        </p:txBody>
      </p:sp>
      <p:pic>
        <p:nvPicPr>
          <p:cNvPr id="6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26" y="1142984"/>
            <a:ext cx="1785950" cy="1785950"/>
          </a:xfrm>
          <a:prstGeom prst="rect">
            <a:avLst/>
          </a:prstGeom>
          <a:noFill/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5884" y="5886267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 rot="1726677">
            <a:off x="9143826" y="1010482"/>
            <a:ext cx="2046851" cy="85725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 rot="1676640">
            <a:off x="9314901" y="1085166"/>
            <a:ext cx="1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rush Script MT" pitchFamily="66" charset="0"/>
              </a:rPr>
              <a:t>Hi children  let‘s write in  bk</a:t>
            </a:r>
            <a:endParaRPr lang="en-IN" sz="20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3930</TotalTime>
  <Words>168</Words>
  <Application>Microsoft Office PowerPoint</Application>
  <PresentationFormat>Widescreen</PresentationFormat>
  <Paragraphs>62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Brush Script MT</vt:lpstr>
      <vt:lpstr>Calibri</vt:lpstr>
      <vt:lpstr>Office Theme</vt:lpstr>
      <vt:lpstr>PowerPoint Presentation</vt:lpstr>
      <vt:lpstr>Identification of letter   G</vt:lpstr>
      <vt:lpstr>Picture related to letter  G</vt:lpstr>
      <vt:lpstr>Identify the given picture and tell the name</vt:lpstr>
      <vt:lpstr>Identification of letter O</vt:lpstr>
      <vt:lpstr>Song on letter  O</vt:lpstr>
      <vt:lpstr>Picture   related to letter O</vt:lpstr>
      <vt:lpstr>PowerPoint Presentation</vt:lpstr>
      <vt:lpstr>PowerPoint Presentation</vt:lpstr>
      <vt:lpstr>PowerPoint Presentation</vt:lpstr>
      <vt:lpstr>TRACE AND WRITE </vt:lpstr>
      <vt:lpstr>Circle and color letter 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308</cp:revision>
  <dcterms:created xsi:type="dcterms:W3CDTF">2020-05-19T18:02:17Z</dcterms:created>
  <dcterms:modified xsi:type="dcterms:W3CDTF">2021-12-06T02:43:50Z</dcterms:modified>
</cp:coreProperties>
</file>