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69" r:id="rId2"/>
    <p:sldId id="364" r:id="rId3"/>
    <p:sldId id="363" r:id="rId4"/>
    <p:sldId id="365" r:id="rId5"/>
    <p:sldId id="369" r:id="rId6"/>
    <p:sldId id="317" r:id="rId7"/>
    <p:sldId id="366" r:id="rId8"/>
    <p:sldId id="368" r:id="rId9"/>
    <p:sldId id="281" r:id="rId10"/>
    <p:sldId id="268" r:id="rId11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80" d="100"/>
          <a:sy n="80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1/6/2022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DUCK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61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-06/01/22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NO-16,17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 LETTER-D – IN NT 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54625" y="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BB64-F442-4DF4-88CA-76296F8E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F0C45-719E-40C6-9DB0-6FB497F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15715"/>
            <a:ext cx="5179640" cy="5026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8B690-4340-4842-A6CA-3A391FD1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60" y="1052736"/>
            <a:ext cx="51796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32E5-70AF-4DE8-B88A-650EDBF6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Objects related to letter -D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88819-65EB-4225-A98E-C5E879C8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119" y="834365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640D60-C218-4C68-A453-E194CF3A0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272" y="836712"/>
            <a:ext cx="3001516" cy="2301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3A7B46-54AC-450A-A345-EE5B58B3F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390" y="3904029"/>
            <a:ext cx="2238375" cy="2038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29031-627D-408E-A872-A42D65FFB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213" y="3452267"/>
            <a:ext cx="2815754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210D2-ED34-434C-9927-8840324DC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36" y="992624"/>
            <a:ext cx="4490728" cy="5026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E6F41E-8811-4AC2-AE54-353B5638DB84}"/>
              </a:ext>
            </a:extLst>
          </p:cNvPr>
          <p:cNvSpPr txBox="1"/>
          <p:nvPr/>
        </p:nvSpPr>
        <p:spPr>
          <a:xfrm>
            <a:off x="9898431" y="30761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641F8-FBCB-4A66-9EA9-064A7D4CADD0}"/>
              </a:ext>
            </a:extLst>
          </p:cNvPr>
          <p:cNvSpPr txBox="1"/>
          <p:nvPr/>
        </p:nvSpPr>
        <p:spPr>
          <a:xfrm>
            <a:off x="9907171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7424B0-1E1D-4A87-95AE-17FCD8274748}"/>
              </a:ext>
            </a:extLst>
          </p:cNvPr>
          <p:cNvSpPr txBox="1"/>
          <p:nvPr/>
        </p:nvSpPr>
        <p:spPr>
          <a:xfrm>
            <a:off x="9232079" y="2881744"/>
            <a:ext cx="187790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09455-1BB0-4657-8C5B-5E8E831DC9F0}"/>
              </a:ext>
            </a:extLst>
          </p:cNvPr>
          <p:cNvSpPr txBox="1"/>
          <p:nvPr/>
        </p:nvSpPr>
        <p:spPr>
          <a:xfrm>
            <a:off x="6015784" y="2967335"/>
            <a:ext cx="1102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DUCK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3DD312-98C6-4007-A78C-F769A56B26FA}"/>
              </a:ext>
            </a:extLst>
          </p:cNvPr>
          <p:cNvSpPr txBox="1"/>
          <p:nvPr/>
        </p:nvSpPr>
        <p:spPr>
          <a:xfrm>
            <a:off x="9889691" y="3177974"/>
            <a:ext cx="1102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DRUM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704049-80A2-41A7-BFB9-7CFD8BB31F6E}"/>
              </a:ext>
            </a:extLst>
          </p:cNvPr>
          <p:cNvSpPr txBox="1"/>
          <p:nvPr/>
        </p:nvSpPr>
        <p:spPr>
          <a:xfrm>
            <a:off x="6024770" y="6094909"/>
            <a:ext cx="1102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DRESS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8C6DAF-0B17-488A-AAFA-0446067FDFE6}"/>
              </a:ext>
            </a:extLst>
          </p:cNvPr>
          <p:cNvSpPr txBox="1"/>
          <p:nvPr/>
        </p:nvSpPr>
        <p:spPr>
          <a:xfrm>
            <a:off x="10288272" y="6091034"/>
            <a:ext cx="1102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DOG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4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C50B-0538-4CD0-94C5-F5B3B475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88640"/>
            <a:ext cx="9982822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Objects related to letter -D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47C32-9C91-4325-9510-FBD22F73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00" y="82421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477FA-E435-45DE-8A44-998A6702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883841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69EF8-9F42-4E8D-89AF-B825B7211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4166194"/>
            <a:ext cx="2863233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46591-4F08-4D68-8BDE-10B0657C0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120" y="3846130"/>
            <a:ext cx="2232248" cy="2429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5D7056-6124-46A5-9900-52716BD088D9}"/>
              </a:ext>
            </a:extLst>
          </p:cNvPr>
          <p:cNvSpPr txBox="1"/>
          <p:nvPr/>
        </p:nvSpPr>
        <p:spPr>
          <a:xfrm>
            <a:off x="5159896" y="3024163"/>
            <a:ext cx="1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DEER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B7094-02C8-486C-9AF8-A839BD14B535}"/>
              </a:ext>
            </a:extLst>
          </p:cNvPr>
          <p:cNvSpPr txBox="1"/>
          <p:nvPr/>
        </p:nvSpPr>
        <p:spPr>
          <a:xfrm>
            <a:off x="9161325" y="2967335"/>
            <a:ext cx="1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DUCK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A5E9E-7754-4377-B93C-346189BEF075}"/>
              </a:ext>
            </a:extLst>
          </p:cNvPr>
          <p:cNvSpPr txBox="1"/>
          <p:nvPr/>
        </p:nvSpPr>
        <p:spPr>
          <a:xfrm>
            <a:off x="5313847" y="6341109"/>
            <a:ext cx="1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DOOR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40389-41F6-4E54-8508-62F98FF5DD63}"/>
              </a:ext>
            </a:extLst>
          </p:cNvPr>
          <p:cNvSpPr txBox="1"/>
          <p:nvPr/>
        </p:nvSpPr>
        <p:spPr>
          <a:xfrm>
            <a:off x="9696400" y="6156443"/>
            <a:ext cx="1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DOLL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8C7730-3982-43D5-94EF-2B7EAF40E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469353"/>
            <a:ext cx="3248521" cy="5026570"/>
          </a:xfrm>
          <a:prstGeom prst="rect">
            <a:avLst/>
          </a:prstGeom>
        </p:spPr>
      </p:pic>
      <p:pic>
        <p:nvPicPr>
          <p:cNvPr id="15" name="Google Shape;55;p13">
            <a:extLst>
              <a:ext uri="{FF2B5EF4-FFF2-40B4-BE49-F238E27FC236}">
                <a16:creationId xmlns:a16="http://schemas.microsoft.com/office/drawing/2014/main" id="{98E894AC-A8AA-4E16-BB90-25D32DF7EE6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35363" y="29065"/>
            <a:ext cx="894074" cy="85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42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2654-DF44-4B95-BB29-D206B6E2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PHONIC SONG OF LETTER -D</a:t>
            </a:r>
            <a:endParaRPr lang="en-I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The Letter D Song - Learn the Alphabet(240P)">
            <a:hlinkClick r:id="" action="ppaction://media"/>
            <a:extLst>
              <a:ext uri="{FF2B5EF4-FFF2-40B4-BE49-F238E27FC236}">
                <a16:creationId xmlns:a16="http://schemas.microsoft.com/office/drawing/2014/main" id="{547C3026-F6CE-4C33-9243-95E9622A7A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5480" y="908720"/>
            <a:ext cx="1008111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7549-C367-44BC-8EFB-16AD78C5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022904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D Stands for drum</a:t>
            </a:r>
            <a:endParaRPr lang="en-IN" dirty="0"/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CB927244-F454-422B-8860-88C46F73F2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1525" y="55336"/>
            <a:ext cx="1170475" cy="9286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C3B83CF-52E7-4F83-9D7B-0C5D8BED4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43076"/>
              </p:ext>
            </p:extLst>
          </p:nvPr>
        </p:nvGraphicFramePr>
        <p:xfrm>
          <a:off x="2032000" y="764704"/>
          <a:ext cx="8128000" cy="597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906813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052806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21641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9185097"/>
                    </a:ext>
                  </a:extLst>
                </a:gridCol>
              </a:tblGrid>
              <a:tr h="119533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11441"/>
                  </a:ext>
                </a:extLst>
              </a:tr>
              <a:tr h="119533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355705"/>
                  </a:ext>
                </a:extLst>
              </a:tr>
              <a:tr h="119533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144543"/>
                  </a:ext>
                </a:extLst>
              </a:tr>
              <a:tr h="119533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487396"/>
                  </a:ext>
                </a:extLst>
              </a:tr>
              <a:tr h="119533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44184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75B6B94-682B-449B-B68C-2BB65B9CE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984006"/>
            <a:ext cx="497210" cy="978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22007-2E92-4466-BDBA-D1662D2D2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2602468"/>
            <a:ext cx="3001516" cy="25547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446AE4-B8CF-44D6-8292-C577E1DFCE24}"/>
              </a:ext>
            </a:extLst>
          </p:cNvPr>
          <p:cNvSpPr txBox="1"/>
          <p:nvPr/>
        </p:nvSpPr>
        <p:spPr>
          <a:xfrm rot="18562373">
            <a:off x="58635" y="83015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06/01/22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44BE0-93E6-4A3C-9B87-BF4FF0DDC581}"/>
              </a:ext>
            </a:extLst>
          </p:cNvPr>
          <p:cNvSpPr txBox="1"/>
          <p:nvPr/>
        </p:nvSpPr>
        <p:spPr>
          <a:xfrm rot="18562373">
            <a:off x="53325" y="28883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427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A6C5-C69E-474A-94F6-39320799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692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SAY AND WRITE</a:t>
            </a:r>
            <a:endParaRPr lang="en-IN" dirty="0"/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3BEBB8B4-93AB-4BC1-8950-7CCF05E580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7162" y="0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856FC6-FDAA-47E0-A62C-4F122B6A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1268760"/>
            <a:ext cx="631131" cy="95974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FE89B5E-66CB-4176-9B4D-6CF973556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574"/>
              </p:ext>
            </p:extLst>
          </p:nvPr>
        </p:nvGraphicFramePr>
        <p:xfrm>
          <a:off x="1471712" y="1097053"/>
          <a:ext cx="9248576" cy="548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44">
                  <a:extLst>
                    <a:ext uri="{9D8B030D-6E8A-4147-A177-3AD203B41FA5}">
                      <a16:colId xmlns:a16="http://schemas.microsoft.com/office/drawing/2014/main" val="1099941028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4088199496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3645200272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3973370650"/>
                    </a:ext>
                  </a:extLst>
                </a:gridCol>
              </a:tblGrid>
              <a:tr h="11297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541984"/>
                  </a:ext>
                </a:extLst>
              </a:tr>
              <a:tr h="108912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292229"/>
                  </a:ext>
                </a:extLst>
              </a:tr>
              <a:tr h="108912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29948"/>
                  </a:ext>
                </a:extLst>
              </a:tr>
              <a:tr h="108912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062141"/>
                  </a:ext>
                </a:extLst>
              </a:tr>
              <a:tr h="108912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73432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B299A2-C22E-4E77-9BCC-A4C1FF6F2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268759"/>
            <a:ext cx="631131" cy="959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D47CB-328F-4CF9-A0D3-4042BE82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81" y="1234743"/>
            <a:ext cx="631131" cy="959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4DE5D-ADA4-4119-9104-EC9C42F7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95" y="1236899"/>
            <a:ext cx="631131" cy="959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268D11-D28F-4498-AAAB-E96845997CA1}"/>
              </a:ext>
            </a:extLst>
          </p:cNvPr>
          <p:cNvSpPr txBox="1"/>
          <p:nvPr/>
        </p:nvSpPr>
        <p:spPr>
          <a:xfrm rot="18562373">
            <a:off x="205420" y="288837"/>
            <a:ext cx="80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ADC7-A12B-434D-8DFD-D3DB2DD8C524}"/>
              </a:ext>
            </a:extLst>
          </p:cNvPr>
          <p:cNvSpPr txBox="1"/>
          <p:nvPr/>
        </p:nvSpPr>
        <p:spPr>
          <a:xfrm rot="18562373">
            <a:off x="97023" y="5608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06/01/22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0085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06/01/22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-D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6356" y="51324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 in </a:t>
            </a:r>
            <a:r>
              <a:rPr lang="en-US" sz="2800" baseline="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345" y="895730"/>
            <a:ext cx="1722490" cy="1597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5135</TotalTime>
  <Words>99</Words>
  <Application>Microsoft Office PowerPoint</Application>
  <PresentationFormat>Widescreen</PresentationFormat>
  <Paragraphs>35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Objects related to letter -D</vt:lpstr>
      <vt:lpstr>Objects related to letter -D</vt:lpstr>
      <vt:lpstr>PHONIC SONG OF LETTER -D</vt:lpstr>
      <vt:lpstr>PowerPoint Presentation</vt:lpstr>
      <vt:lpstr>D Stands for drum</vt:lpstr>
      <vt:lpstr>SAY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326</cp:revision>
  <cp:lastPrinted>2021-12-07T14:16:19Z</cp:lastPrinted>
  <dcterms:created xsi:type="dcterms:W3CDTF">2020-05-19T18:02:17Z</dcterms:created>
  <dcterms:modified xsi:type="dcterms:W3CDTF">2022-01-06T03:12:26Z</dcterms:modified>
</cp:coreProperties>
</file>