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9"/>
  </p:notesMasterIdLst>
  <p:sldIdLst>
    <p:sldId id="269" r:id="rId2"/>
    <p:sldId id="314" r:id="rId3"/>
    <p:sldId id="335" r:id="rId4"/>
    <p:sldId id="338" r:id="rId5"/>
    <p:sldId id="339" r:id="rId6"/>
    <p:sldId id="281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5126" autoAdjust="0"/>
  </p:normalViewPr>
  <p:slideViewPr>
    <p:cSldViewPr>
      <p:cViewPr varScale="1">
        <p:scale>
          <a:sx n="68" d="100"/>
          <a:sy n="68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8/5/2021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797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88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.3’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05/08/21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 BK PG NO-89( LETTER-Z)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761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SUB-TOPIC-ACTIVITY IN NOTE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23F8-F5CA-451D-A6F8-8A4CCF78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4" y="104717"/>
            <a:ext cx="10972800" cy="44396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IDENTIFY THE PICTURE AND TELL THE RELATED LETTER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D1FD4379-8E15-488E-9BC6-64073AA58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6210" y="5988580"/>
            <a:ext cx="1199456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22F094-6D34-4356-A927-CD7389E16BA7}"/>
              </a:ext>
            </a:extLst>
          </p:cNvPr>
          <p:cNvSpPr txBox="1"/>
          <p:nvPr/>
        </p:nvSpPr>
        <p:spPr>
          <a:xfrm>
            <a:off x="612873" y="2860830"/>
            <a:ext cx="598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</a:t>
            </a:r>
            <a:endParaRPr lang="en-I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37B9A-E6C6-4606-B06F-B078EA262629}"/>
              </a:ext>
            </a:extLst>
          </p:cNvPr>
          <p:cNvSpPr txBox="1"/>
          <p:nvPr/>
        </p:nvSpPr>
        <p:spPr>
          <a:xfrm>
            <a:off x="1393473" y="2860830"/>
            <a:ext cx="382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</a:t>
            </a:r>
            <a:endParaRPr lang="en-I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1C22F6-FCA0-4E2F-B919-58FF3ACD76F1}"/>
              </a:ext>
            </a:extLst>
          </p:cNvPr>
          <p:cNvSpPr txBox="1"/>
          <p:nvPr/>
        </p:nvSpPr>
        <p:spPr>
          <a:xfrm>
            <a:off x="2100283" y="2891633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B</a:t>
            </a:r>
            <a:endParaRPr lang="en-IN" sz="4000" dirty="0"/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A3A513B-13DD-4A71-8CCD-7372DEF13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37666"/>
              </p:ext>
            </p:extLst>
          </p:nvPr>
        </p:nvGraphicFramePr>
        <p:xfrm>
          <a:off x="400035" y="2974546"/>
          <a:ext cx="2448273" cy="57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>
                  <a:extLst>
                    <a:ext uri="{9D8B030D-6E8A-4147-A177-3AD203B41FA5}">
                      <a16:colId xmlns:a16="http://schemas.microsoft.com/office/drawing/2014/main" val="2993166758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99062898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3708259840"/>
                    </a:ext>
                  </a:extLst>
                </a:gridCol>
              </a:tblGrid>
              <a:tr h="5782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78663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6CAF2995-0995-4977-AEAE-1ED873C10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490" y="2390151"/>
            <a:ext cx="983603" cy="5782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4FB046-DE15-4799-ACDE-AC031F4D1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583" y="5268897"/>
            <a:ext cx="983603" cy="578228"/>
          </a:xfrm>
          <a:prstGeom prst="rect">
            <a:avLst/>
          </a:prstGeom>
        </p:spPr>
      </p:pic>
      <p:graphicFrame>
        <p:nvGraphicFramePr>
          <p:cNvPr id="27" name="Table 23">
            <a:extLst>
              <a:ext uri="{FF2B5EF4-FFF2-40B4-BE49-F238E27FC236}">
                <a16:creationId xmlns:a16="http://schemas.microsoft.com/office/drawing/2014/main" id="{E05623D1-C739-4CC0-9B49-5FD5B1688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42914"/>
              </p:ext>
            </p:extLst>
          </p:nvPr>
        </p:nvGraphicFramePr>
        <p:xfrm>
          <a:off x="4384160" y="2992163"/>
          <a:ext cx="2448273" cy="47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>
                  <a:extLst>
                    <a:ext uri="{9D8B030D-6E8A-4147-A177-3AD203B41FA5}">
                      <a16:colId xmlns:a16="http://schemas.microsoft.com/office/drawing/2014/main" val="2993166758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99062898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3708259840"/>
                    </a:ext>
                  </a:extLst>
                </a:gridCol>
              </a:tblGrid>
              <a:tr h="4768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7866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21ADC57-C3E7-45BA-AEF8-D249CDE9E43B}"/>
              </a:ext>
            </a:extLst>
          </p:cNvPr>
          <p:cNvSpPr txBox="1"/>
          <p:nvPr/>
        </p:nvSpPr>
        <p:spPr>
          <a:xfrm>
            <a:off x="4552425" y="2837824"/>
            <a:ext cx="394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K</a:t>
            </a:r>
            <a:endParaRPr lang="en-IN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C52748-EA37-4DF8-B276-993CDB77C3A2}"/>
              </a:ext>
            </a:extLst>
          </p:cNvPr>
          <p:cNvSpPr txBox="1"/>
          <p:nvPr/>
        </p:nvSpPr>
        <p:spPr>
          <a:xfrm>
            <a:off x="5365957" y="2860830"/>
            <a:ext cx="484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H</a:t>
            </a:r>
            <a:endParaRPr lang="en-IN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143F97-0EA7-4B3B-9B18-237B8529661D}"/>
              </a:ext>
            </a:extLst>
          </p:cNvPr>
          <p:cNvSpPr txBox="1"/>
          <p:nvPr/>
        </p:nvSpPr>
        <p:spPr>
          <a:xfrm>
            <a:off x="6284087" y="2876650"/>
            <a:ext cx="4097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F</a:t>
            </a:r>
            <a:endParaRPr lang="en-IN" sz="4000" dirty="0"/>
          </a:p>
        </p:txBody>
      </p:sp>
      <p:graphicFrame>
        <p:nvGraphicFramePr>
          <p:cNvPr id="34" name="Table 23">
            <a:extLst>
              <a:ext uri="{FF2B5EF4-FFF2-40B4-BE49-F238E27FC236}">
                <a16:creationId xmlns:a16="http://schemas.microsoft.com/office/drawing/2014/main" id="{AB6D0C47-1DBF-4217-909C-4CE57619D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72496"/>
              </p:ext>
            </p:extLst>
          </p:nvPr>
        </p:nvGraphicFramePr>
        <p:xfrm>
          <a:off x="8397937" y="2952140"/>
          <a:ext cx="2448273" cy="47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>
                  <a:extLst>
                    <a:ext uri="{9D8B030D-6E8A-4147-A177-3AD203B41FA5}">
                      <a16:colId xmlns:a16="http://schemas.microsoft.com/office/drawing/2014/main" val="2993166758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99062898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3708259840"/>
                    </a:ext>
                  </a:extLst>
                </a:gridCol>
              </a:tblGrid>
              <a:tr h="4768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78663"/>
                  </a:ext>
                </a:extLst>
              </a:tr>
            </a:tbl>
          </a:graphicData>
        </a:graphic>
      </p:graphicFrame>
      <p:graphicFrame>
        <p:nvGraphicFramePr>
          <p:cNvPr id="35" name="Table 23">
            <a:extLst>
              <a:ext uri="{FF2B5EF4-FFF2-40B4-BE49-F238E27FC236}">
                <a16:creationId xmlns:a16="http://schemas.microsoft.com/office/drawing/2014/main" id="{997F4FA7-0679-4832-B13D-E28764EC3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36545"/>
              </p:ext>
            </p:extLst>
          </p:nvPr>
        </p:nvGraphicFramePr>
        <p:xfrm>
          <a:off x="360602" y="5880865"/>
          <a:ext cx="2448273" cy="47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>
                  <a:extLst>
                    <a:ext uri="{9D8B030D-6E8A-4147-A177-3AD203B41FA5}">
                      <a16:colId xmlns:a16="http://schemas.microsoft.com/office/drawing/2014/main" val="2993166758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99062898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3708259840"/>
                    </a:ext>
                  </a:extLst>
                </a:gridCol>
              </a:tblGrid>
              <a:tr h="4768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78663"/>
                  </a:ext>
                </a:extLst>
              </a:tr>
            </a:tbl>
          </a:graphicData>
        </a:graphic>
      </p:graphicFrame>
      <p:graphicFrame>
        <p:nvGraphicFramePr>
          <p:cNvPr id="37" name="Table 23">
            <a:extLst>
              <a:ext uri="{FF2B5EF4-FFF2-40B4-BE49-F238E27FC236}">
                <a16:creationId xmlns:a16="http://schemas.microsoft.com/office/drawing/2014/main" id="{6A4DE7F2-93F2-49ED-9EE2-5F20EC314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32935"/>
              </p:ext>
            </p:extLst>
          </p:nvPr>
        </p:nvGraphicFramePr>
        <p:xfrm>
          <a:off x="4231951" y="5843118"/>
          <a:ext cx="2448273" cy="47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>
                  <a:extLst>
                    <a:ext uri="{9D8B030D-6E8A-4147-A177-3AD203B41FA5}">
                      <a16:colId xmlns:a16="http://schemas.microsoft.com/office/drawing/2014/main" val="2993166758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99062898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3708259840"/>
                    </a:ext>
                  </a:extLst>
                </a:gridCol>
              </a:tblGrid>
              <a:tr h="4768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78663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EB52F0FD-BC8F-4FB3-82A4-95E653495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861" y="5209105"/>
            <a:ext cx="983603" cy="5782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C75B44E-C011-4E9C-B51E-4B7E6D9A9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445" y="2320690"/>
            <a:ext cx="983603" cy="5782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9CA1A1A-EF68-4A19-B73E-7BFC0F95C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78" y="5250499"/>
            <a:ext cx="983603" cy="578228"/>
          </a:xfrm>
          <a:prstGeom prst="rect">
            <a:avLst/>
          </a:prstGeom>
        </p:spPr>
      </p:pic>
      <p:graphicFrame>
        <p:nvGraphicFramePr>
          <p:cNvPr id="43" name="Table 23">
            <a:extLst>
              <a:ext uri="{FF2B5EF4-FFF2-40B4-BE49-F238E27FC236}">
                <a16:creationId xmlns:a16="http://schemas.microsoft.com/office/drawing/2014/main" id="{C79305A9-79A6-4C53-88EC-62387C608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57731"/>
              </p:ext>
            </p:extLst>
          </p:nvPr>
        </p:nvGraphicFramePr>
        <p:xfrm>
          <a:off x="8360910" y="5876501"/>
          <a:ext cx="2448273" cy="47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>
                  <a:extLst>
                    <a:ext uri="{9D8B030D-6E8A-4147-A177-3AD203B41FA5}">
                      <a16:colId xmlns:a16="http://schemas.microsoft.com/office/drawing/2014/main" val="2993166758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99062898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3708259840"/>
                    </a:ext>
                  </a:extLst>
                </a:gridCol>
              </a:tblGrid>
              <a:tr h="4768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78663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CFBC8F07-80EA-437C-B50D-C0078D0F8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37" y="2323517"/>
            <a:ext cx="983603" cy="57822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17E0979-825B-4114-8835-2F5D8D02D70A}"/>
              </a:ext>
            </a:extLst>
          </p:cNvPr>
          <p:cNvSpPr txBox="1"/>
          <p:nvPr/>
        </p:nvSpPr>
        <p:spPr>
          <a:xfrm>
            <a:off x="9392783" y="2845138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J</a:t>
            </a:r>
            <a:endParaRPr lang="en-IN" sz="4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08354B-0030-4464-9125-8C1F1B079B46}"/>
              </a:ext>
            </a:extLst>
          </p:cNvPr>
          <p:cNvSpPr txBox="1"/>
          <p:nvPr/>
        </p:nvSpPr>
        <p:spPr>
          <a:xfrm>
            <a:off x="8536550" y="2845138"/>
            <a:ext cx="497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</a:t>
            </a:r>
            <a:endParaRPr lang="en-IN" sz="4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B41298-5A00-4155-9285-95C6FD37403C}"/>
              </a:ext>
            </a:extLst>
          </p:cNvPr>
          <p:cNvSpPr txBox="1"/>
          <p:nvPr/>
        </p:nvSpPr>
        <p:spPr>
          <a:xfrm>
            <a:off x="10279755" y="2824322"/>
            <a:ext cx="394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</a:t>
            </a:r>
            <a:endParaRPr lang="en-IN" sz="4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79099D-92CE-4D1C-9935-77473CD885A5}"/>
              </a:ext>
            </a:extLst>
          </p:cNvPr>
          <p:cNvSpPr txBox="1"/>
          <p:nvPr/>
        </p:nvSpPr>
        <p:spPr>
          <a:xfrm>
            <a:off x="436769" y="5765352"/>
            <a:ext cx="394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K</a:t>
            </a:r>
            <a:endParaRPr lang="en-IN" sz="4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D4CA18-85B2-4D57-86C8-AC789F17D9A5}"/>
              </a:ext>
            </a:extLst>
          </p:cNvPr>
          <p:cNvSpPr txBox="1"/>
          <p:nvPr/>
        </p:nvSpPr>
        <p:spPr>
          <a:xfrm>
            <a:off x="5153755" y="5727605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V</a:t>
            </a:r>
            <a:endParaRPr lang="en-IN" sz="4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8D0491-A5AC-46A2-9C5E-952AAD63BE0F}"/>
              </a:ext>
            </a:extLst>
          </p:cNvPr>
          <p:cNvSpPr txBox="1"/>
          <p:nvPr/>
        </p:nvSpPr>
        <p:spPr>
          <a:xfrm>
            <a:off x="1246314" y="5732351"/>
            <a:ext cx="4651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</a:t>
            </a:r>
            <a:endParaRPr lang="en-IN" sz="4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FAA31C-ACEE-4688-BA6D-41AC4E5082D9}"/>
              </a:ext>
            </a:extLst>
          </p:cNvPr>
          <p:cNvSpPr txBox="1"/>
          <p:nvPr/>
        </p:nvSpPr>
        <p:spPr>
          <a:xfrm flipH="1">
            <a:off x="2119974" y="5727605"/>
            <a:ext cx="478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</a:t>
            </a:r>
            <a:endParaRPr lang="en-IN" sz="4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FE92B7-1F0F-487B-8C97-7CE5CF1EBC02}"/>
              </a:ext>
            </a:extLst>
          </p:cNvPr>
          <p:cNvSpPr txBox="1"/>
          <p:nvPr/>
        </p:nvSpPr>
        <p:spPr>
          <a:xfrm>
            <a:off x="4297555" y="5673610"/>
            <a:ext cx="354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D</a:t>
            </a:r>
            <a:endParaRPr lang="en-IN" sz="4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47510F-C649-4043-B4C0-A4A7B5B1A7C8}"/>
              </a:ext>
            </a:extLst>
          </p:cNvPr>
          <p:cNvSpPr txBox="1"/>
          <p:nvPr/>
        </p:nvSpPr>
        <p:spPr>
          <a:xfrm>
            <a:off x="5929450" y="5732852"/>
            <a:ext cx="450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DCCD93-F4E6-4057-8C39-D83CA31141A0}"/>
              </a:ext>
            </a:extLst>
          </p:cNvPr>
          <p:cNvSpPr txBox="1"/>
          <p:nvPr/>
        </p:nvSpPr>
        <p:spPr>
          <a:xfrm>
            <a:off x="10027873" y="5843118"/>
            <a:ext cx="450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Y</a:t>
            </a:r>
            <a:endParaRPr lang="en-IN" sz="4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4F7FC2-4459-462E-8B64-10D6D85F0316}"/>
              </a:ext>
            </a:extLst>
          </p:cNvPr>
          <p:cNvSpPr txBox="1"/>
          <p:nvPr/>
        </p:nvSpPr>
        <p:spPr>
          <a:xfrm>
            <a:off x="9392312" y="5803690"/>
            <a:ext cx="450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X</a:t>
            </a:r>
            <a:endParaRPr lang="en-IN" sz="4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BEB10BE-8532-45AA-8C15-F62A8CBC93EC}"/>
              </a:ext>
            </a:extLst>
          </p:cNvPr>
          <p:cNvSpPr txBox="1"/>
          <p:nvPr/>
        </p:nvSpPr>
        <p:spPr>
          <a:xfrm>
            <a:off x="8459340" y="5765352"/>
            <a:ext cx="4505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N</a:t>
            </a:r>
            <a:endParaRPr lang="en-IN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7D28C-CF4E-4F62-A7F5-7E9E1E68E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473" y="1050163"/>
            <a:ext cx="1340768" cy="947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E4368-7CC5-49F0-807A-199626D31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806" y="4100974"/>
            <a:ext cx="1392403" cy="1179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675F46-C408-4C99-900C-C97FA1CF8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755" y="955071"/>
            <a:ext cx="1101940" cy="1409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C07887-3E70-46D1-9117-C4A9763F0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675" y="872113"/>
            <a:ext cx="1306774" cy="133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E78D38-9266-4759-8B66-E15736488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6667" y="3794493"/>
            <a:ext cx="1069333" cy="1473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83EE5A-F27E-4824-961B-EBFE46BF86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6861" y="3715530"/>
            <a:ext cx="1199588" cy="14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894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2117-8A73-41D2-8D78-CA7A7A82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77" y="116632"/>
            <a:ext cx="10972800" cy="4571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 OF LETTER Z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4BC3FB-648B-4C4F-B800-F65C172F1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36" y="1196702"/>
            <a:ext cx="3688882" cy="44645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B838E-09A0-476F-94F6-BD67C1DE0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1684411"/>
            <a:ext cx="3456384" cy="34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26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AF9D-84FE-411A-8BD6-7D686BB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PICTURE RELATED TO LETTER -Z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4A42BB3A-A8A2-4353-A6E5-49FA3E352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139" y="1124744"/>
            <a:ext cx="215265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ED509-2437-49F9-8706-5003F847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124744"/>
            <a:ext cx="215265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1C246D-8205-4CFC-B224-C4B1FDCA2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4293096"/>
            <a:ext cx="2952328" cy="2290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4F7B6-E535-4010-8DA5-FFE1B14F4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4293096"/>
            <a:ext cx="3384376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8472257-88B7-4943-9A96-92BA3A5C1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63" y="1052736"/>
            <a:ext cx="3173749" cy="48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494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1779-A50A-4EFC-836A-0E41A7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05" y="91898"/>
            <a:ext cx="10972800" cy="457196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in note bk 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E12CF-0EF9-409A-928F-3CD224D56A4E}"/>
              </a:ext>
            </a:extLst>
          </p:cNvPr>
          <p:cNvSpPr txBox="1"/>
          <p:nvPr/>
        </p:nvSpPr>
        <p:spPr>
          <a:xfrm rot="18585238">
            <a:off x="35993" y="135830"/>
            <a:ext cx="526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2178C-8577-4344-BDB2-D3F04E58D4C0}"/>
              </a:ext>
            </a:extLst>
          </p:cNvPr>
          <p:cNvSpPr txBox="1"/>
          <p:nvPr/>
        </p:nvSpPr>
        <p:spPr>
          <a:xfrm rot="18397181">
            <a:off x="-6512" y="314980"/>
            <a:ext cx="1083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05/08/21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19793-2EC9-4958-A213-6CA36B98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0898"/>
            <a:ext cx="10972800" cy="5805204"/>
          </a:xfrm>
        </p:spPr>
        <p:txBody>
          <a:bodyPr/>
          <a:lstStyle/>
          <a:p>
            <a:r>
              <a:rPr lang="en-US" dirty="0"/>
              <a:t>Circle the picture  starting with letter z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898BF-2632-436E-B13A-560692E51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2472182"/>
            <a:ext cx="1268760" cy="108165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C0AF99-6885-4E3E-8936-8256647B1410}"/>
              </a:ext>
            </a:extLst>
          </p:cNvPr>
          <p:cNvSpPr/>
          <p:nvPr/>
        </p:nvSpPr>
        <p:spPr>
          <a:xfrm flipV="1">
            <a:off x="4520419" y="3397612"/>
            <a:ext cx="1278951" cy="1504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66F1F-1C0F-485A-99FB-8774D56111C1}"/>
              </a:ext>
            </a:extLst>
          </p:cNvPr>
          <p:cNvSpPr txBox="1"/>
          <p:nvPr/>
        </p:nvSpPr>
        <p:spPr>
          <a:xfrm>
            <a:off x="4817048" y="3429000"/>
            <a:ext cx="6856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/>
              <a:t>z</a:t>
            </a:r>
            <a:endParaRPr lang="en-IN" sz="8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B43F7-CBA0-4DBB-8E81-FC42ED6ED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187" y="5479086"/>
            <a:ext cx="2000250" cy="1287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8B5DFF-D37E-44F5-A9CF-E5A53E268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426" y="4028922"/>
            <a:ext cx="1905000" cy="16994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B320F8-08D0-48E6-8E5C-6FB95DD3D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653" y="1721252"/>
            <a:ext cx="1481664" cy="1067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E8AECF-B2F2-49B1-B213-AB2585CAC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516" y="2482274"/>
            <a:ext cx="1071562" cy="10715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436A14-CB26-4F56-971C-269078C02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3764" y="4560000"/>
            <a:ext cx="907067" cy="9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743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3499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5" y="697837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05/08/21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538" y="1785926"/>
            <a:ext cx="660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sound  of  letter -Z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3223A4-13CD-40F2-BBAC-14717B5A93A4}"/>
              </a:ext>
            </a:extLst>
          </p:cNvPr>
          <p:cNvSpPr txBox="1"/>
          <p:nvPr/>
        </p:nvSpPr>
        <p:spPr>
          <a:xfrm>
            <a:off x="2666976" y="2480198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2. Paste -4 pictures related to letter Z in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nt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.bk</a:t>
            </a:r>
            <a:endParaRPr lang="en-IN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4608</TotalTime>
  <Words>112</Words>
  <Application>Microsoft Office PowerPoint</Application>
  <PresentationFormat>Widescreen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IDENTIFY THE PICTURE AND TELL THE RELATED LETTER</vt:lpstr>
      <vt:lpstr>RECAPITULATION OF LETTER Z</vt:lpstr>
      <vt:lpstr>PICTURE RELATED TO LETTER -Z</vt:lpstr>
      <vt:lpstr>Activity in note bk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323</cp:revision>
  <dcterms:created xsi:type="dcterms:W3CDTF">2020-05-19T18:02:17Z</dcterms:created>
  <dcterms:modified xsi:type="dcterms:W3CDTF">2021-08-05T04:20:20Z</dcterms:modified>
</cp:coreProperties>
</file>