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6"/>
  </p:notesMasterIdLst>
  <p:sldIdLst>
    <p:sldId id="269" r:id="rId2"/>
    <p:sldId id="359" r:id="rId3"/>
    <p:sldId id="358" r:id="rId4"/>
    <p:sldId id="363" r:id="rId5"/>
    <p:sldId id="364" r:id="rId6"/>
    <p:sldId id="372" r:id="rId7"/>
    <p:sldId id="367" r:id="rId8"/>
    <p:sldId id="365" r:id="rId9"/>
    <p:sldId id="317" r:id="rId10"/>
    <p:sldId id="370" r:id="rId11"/>
    <p:sldId id="371" r:id="rId12"/>
    <p:sldId id="369" r:id="rId13"/>
    <p:sldId id="281" r:id="rId14"/>
    <p:sldId id="268" r:id="rId15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1/5/2022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-05/01/22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NO-16,17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LETTER-D – IN 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4319-5180-4BA8-88DF-1953C4C3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E475E-D6F1-4420-9FED-ED83539FD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765175"/>
            <a:ext cx="11712624" cy="5903913"/>
          </a:xfrm>
        </p:spPr>
      </p:pic>
    </p:spTree>
    <p:extLst>
      <p:ext uri="{BB962C8B-B14F-4D97-AF65-F5344CB8AC3E}">
        <p14:creationId xmlns:p14="http://schemas.microsoft.com/office/powerpoint/2010/main" val="18918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994-8C5C-4CD2-9F1C-5FC45116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Say trace and write letter –D(BK.PG NO-17)</a:t>
            </a:r>
            <a:endParaRPr lang="en-IN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29F387D-6AB6-4857-A4F9-3FA371094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620688"/>
            <a:ext cx="11175031" cy="61206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3EF9F-18E2-44D2-8848-EED07F4BD41F}"/>
              </a:ext>
            </a:extLst>
          </p:cNvPr>
          <p:cNvSpPr txBox="1"/>
          <p:nvPr/>
        </p:nvSpPr>
        <p:spPr>
          <a:xfrm rot="18601992">
            <a:off x="-52054" y="53777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05/01/22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38AAF-9CB5-4974-B5DF-213C46C40AD6}"/>
              </a:ext>
            </a:extLst>
          </p:cNvPr>
          <p:cNvSpPr txBox="1"/>
          <p:nvPr/>
        </p:nvSpPr>
        <p:spPr>
          <a:xfrm rot="18601992">
            <a:off x="72680" y="231849"/>
            <a:ext cx="74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3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9437-BCA6-4118-84B3-EDA77A87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 the given letters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EFE4B6D-C9B9-4935-A7EE-C282371C9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10538"/>
              </p:ext>
            </p:extLst>
          </p:nvPr>
        </p:nvGraphicFramePr>
        <p:xfrm>
          <a:off x="1919536" y="836712"/>
          <a:ext cx="871296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536">
                  <a:extLst>
                    <a:ext uri="{9D8B030D-6E8A-4147-A177-3AD203B41FA5}">
                      <a16:colId xmlns:a16="http://schemas.microsoft.com/office/drawing/2014/main" val="615842919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3614607881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2283367001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1782710036"/>
                    </a:ext>
                  </a:extLst>
                </a:gridCol>
              </a:tblGrid>
              <a:tr h="752661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   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IN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IN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IN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IN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40661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59802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14706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18773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N</a:t>
                      </a:r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O</a:t>
                      </a:r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Q</a:t>
                      </a:r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T</a:t>
                      </a:r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328507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42851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705378"/>
                  </a:ext>
                </a:extLst>
              </a:tr>
              <a:tr h="752661"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974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BEF4B5-BA3A-418F-B3CE-FB5FA53EAA40}"/>
              </a:ext>
            </a:extLst>
          </p:cNvPr>
          <p:cNvSpPr txBox="1"/>
          <p:nvPr/>
        </p:nvSpPr>
        <p:spPr>
          <a:xfrm rot="18601992">
            <a:off x="119336" y="6058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05/01/22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DBF4E-1D08-4CE9-916A-AB6C4582FD43}"/>
              </a:ext>
            </a:extLst>
          </p:cNvPr>
          <p:cNvSpPr txBox="1"/>
          <p:nvPr/>
        </p:nvSpPr>
        <p:spPr>
          <a:xfrm rot="18601992">
            <a:off x="217008" y="216831"/>
            <a:ext cx="74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HW</a:t>
            </a:r>
            <a:endParaRPr lang="en-IN" sz="2400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16B7AEE-FADC-4B70-AE27-09BC45788E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2030" y="1553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42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05/01/22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-D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6356" y="51324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345" y="895730"/>
            <a:ext cx="1722490" cy="1597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54625" y="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48BB-18C2-4F66-ABB4-FFCD95A2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Identification of letter  B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352BE-EF27-490D-945D-2EB71A0C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412776"/>
            <a:ext cx="5774432" cy="4536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8B945-AD6D-45CA-BE99-95CFB3FF9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52" y="944724"/>
            <a:ext cx="511256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73EE-2B13-49F0-B236-A61C35D9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 related to letter B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AB51E-9C2E-4034-9A02-B792BB0D4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92" y="1206655"/>
            <a:ext cx="1996370" cy="136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9A67-A53B-4789-9939-0678BE68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37" y="1008055"/>
            <a:ext cx="2378571" cy="1765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A7DBAB-BFA8-4BAB-AC15-E3F1D804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984" y="1340768"/>
            <a:ext cx="1865376" cy="1240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ACFAE-018B-4A42-8FE3-205E17610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00" y="4149080"/>
            <a:ext cx="1440160" cy="1502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C98426-8F5E-4B05-8D42-561C5C10A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83" y="3538167"/>
            <a:ext cx="1905000" cy="240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03B27-1E5B-4E96-963E-E497C20D3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380" y="3736820"/>
            <a:ext cx="2390775" cy="191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6D5E2D-E1DE-40B6-9444-8E6138946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" y="1808820"/>
            <a:ext cx="3334501" cy="3240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6BB19-CC63-4C9D-8454-33CBD9689888}"/>
              </a:ext>
            </a:extLst>
          </p:cNvPr>
          <p:cNvSpPr txBox="1"/>
          <p:nvPr/>
        </p:nvSpPr>
        <p:spPr>
          <a:xfrm>
            <a:off x="4558680" y="2640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A185F-F105-4245-9783-322495D48CEF}"/>
              </a:ext>
            </a:extLst>
          </p:cNvPr>
          <p:cNvSpPr txBox="1"/>
          <p:nvPr/>
        </p:nvSpPr>
        <p:spPr>
          <a:xfrm>
            <a:off x="7726282" y="2917803"/>
            <a:ext cx="1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BANANA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1C55A-F05A-47A1-A6E1-1991F7ADC958}"/>
              </a:ext>
            </a:extLst>
          </p:cNvPr>
          <p:cNvSpPr txBox="1"/>
          <p:nvPr/>
        </p:nvSpPr>
        <p:spPr>
          <a:xfrm>
            <a:off x="7353237" y="606611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BAG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CA5FA-C0AB-454B-A002-B416FDBEB61F}"/>
              </a:ext>
            </a:extLst>
          </p:cNvPr>
          <p:cNvSpPr txBox="1"/>
          <p:nvPr/>
        </p:nvSpPr>
        <p:spPr>
          <a:xfrm>
            <a:off x="4541918" y="59384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BALL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1A5B8-E112-4B80-8A03-E298217A1DC2}"/>
              </a:ext>
            </a:extLst>
          </p:cNvPr>
          <p:cNvSpPr txBox="1"/>
          <p:nvPr/>
        </p:nvSpPr>
        <p:spPr>
          <a:xfrm>
            <a:off x="10618511" y="28382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59F9D3-FC12-4AB1-85BD-2535A06DDDDA}"/>
              </a:ext>
            </a:extLst>
          </p:cNvPr>
          <p:cNvSpPr txBox="1"/>
          <p:nvPr/>
        </p:nvSpPr>
        <p:spPr>
          <a:xfrm>
            <a:off x="10365876" y="578852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BAT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7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32E5-70AF-4DE8-B88A-650EDBF6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490066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88819-65EB-4225-A98E-C5E879C8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700808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40D60-C218-4C68-A453-E194CF3A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542802"/>
            <a:ext cx="3001516" cy="2301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3A7B46-54AC-450A-A345-EE5B58B3F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305" y="1712028"/>
            <a:ext cx="2238375" cy="2038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29031-627D-408E-A872-A42D65FFB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462" y="3843933"/>
            <a:ext cx="2815754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BB64-F442-4DF4-88CA-76296F8E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F0C45-719E-40C6-9DB0-6FB497F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15715"/>
            <a:ext cx="5179640" cy="5026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8B690-4340-4842-A6CA-3A391FD1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60" y="1052736"/>
            <a:ext cx="51796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1F80-E9BC-450F-B683-D548C7F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3" name="Jolly Phonic song _ d _ sound(240P)">
            <a:hlinkClick r:id="" action="ppaction://media"/>
            <a:extLst>
              <a:ext uri="{FF2B5EF4-FFF2-40B4-BE49-F238E27FC236}">
                <a16:creationId xmlns:a16="http://schemas.microsoft.com/office/drawing/2014/main" id="{02F18ADD-4798-48CF-8476-95C85930C1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836712"/>
            <a:ext cx="108149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6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0D80-65C8-4E9B-BFB5-35B99C25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15732-067F-4AF3-AF17-C3EB4C2B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C50B-0538-4CD0-94C5-F5B3B475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88640"/>
            <a:ext cx="9982822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Objects related to letter -D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47C32-9C91-4325-9510-FBD22F73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00" y="82421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477FA-E435-45DE-8A44-998A6702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883841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69EF8-9F42-4E8D-89AF-B825B7211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4166194"/>
            <a:ext cx="2863233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46591-4F08-4D68-8BDE-10B0657C0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120" y="3846130"/>
            <a:ext cx="2232248" cy="2429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5D7056-6124-46A5-9900-52716BD088D9}"/>
              </a:ext>
            </a:extLst>
          </p:cNvPr>
          <p:cNvSpPr txBox="1"/>
          <p:nvPr/>
        </p:nvSpPr>
        <p:spPr>
          <a:xfrm>
            <a:off x="5159896" y="3024163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DEER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B7094-02C8-486C-9AF8-A839BD14B535}"/>
              </a:ext>
            </a:extLst>
          </p:cNvPr>
          <p:cNvSpPr txBox="1"/>
          <p:nvPr/>
        </p:nvSpPr>
        <p:spPr>
          <a:xfrm>
            <a:off x="9161325" y="2967335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DUCK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A5E9E-7754-4377-B93C-346189BEF075}"/>
              </a:ext>
            </a:extLst>
          </p:cNvPr>
          <p:cNvSpPr txBox="1"/>
          <p:nvPr/>
        </p:nvSpPr>
        <p:spPr>
          <a:xfrm>
            <a:off x="5313847" y="6341109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DOOR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40389-41F6-4E54-8508-62F98FF5DD63}"/>
              </a:ext>
            </a:extLst>
          </p:cNvPr>
          <p:cNvSpPr txBox="1"/>
          <p:nvPr/>
        </p:nvSpPr>
        <p:spPr>
          <a:xfrm>
            <a:off x="9696400" y="6156443"/>
            <a:ext cx="1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DOLL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8C7730-3982-43D5-94EF-2B7EAF40E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469353"/>
            <a:ext cx="3248521" cy="5026570"/>
          </a:xfrm>
          <a:prstGeom prst="rect">
            <a:avLst/>
          </a:prstGeom>
        </p:spPr>
      </p:pic>
      <p:pic>
        <p:nvPicPr>
          <p:cNvPr id="15" name="Google Shape;55;p13">
            <a:extLst>
              <a:ext uri="{FF2B5EF4-FFF2-40B4-BE49-F238E27FC236}">
                <a16:creationId xmlns:a16="http://schemas.microsoft.com/office/drawing/2014/main" id="{98E894AC-A8AA-4E16-BB90-25D32DF7EE6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35363" y="29065"/>
            <a:ext cx="894074" cy="85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42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5195</TotalTime>
  <Words>116</Words>
  <Application>Microsoft Office PowerPoint</Application>
  <PresentationFormat>Widescreen</PresentationFormat>
  <Paragraphs>43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Identification of letter  B</vt:lpstr>
      <vt:lpstr>Picture related to letter B</vt:lpstr>
      <vt:lpstr>PowerPoint Presentation</vt:lpstr>
      <vt:lpstr>PowerPoint Presentation</vt:lpstr>
      <vt:lpstr>PowerPoint Presentation</vt:lpstr>
      <vt:lpstr>PowerPoint Presentation</vt:lpstr>
      <vt:lpstr>Objects related to letter -D</vt:lpstr>
      <vt:lpstr>PowerPoint Presentation</vt:lpstr>
      <vt:lpstr>PowerPoint Presentation</vt:lpstr>
      <vt:lpstr>Say trace and write letter –D(BK.PG NO-17)</vt:lpstr>
      <vt:lpstr>Say and write the given letters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327</cp:revision>
  <cp:lastPrinted>2021-12-07T14:16:19Z</cp:lastPrinted>
  <dcterms:created xsi:type="dcterms:W3CDTF">2020-05-19T18:02:17Z</dcterms:created>
  <dcterms:modified xsi:type="dcterms:W3CDTF">2022-01-05T03:21:37Z</dcterms:modified>
</cp:coreProperties>
</file>