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notesMasterIdLst>
    <p:notesMasterId r:id="rId10"/>
  </p:notesMasterIdLst>
  <p:sldIdLst>
    <p:sldId id="269" r:id="rId2"/>
    <p:sldId id="314" r:id="rId3"/>
    <p:sldId id="329" r:id="rId4"/>
    <p:sldId id="335" r:id="rId5"/>
    <p:sldId id="338" r:id="rId6"/>
    <p:sldId id="339" r:id="rId7"/>
    <p:sldId id="281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76" autoAdjust="0"/>
    <p:restoredTop sz="95126" autoAdjust="0"/>
  </p:normalViewPr>
  <p:slideViewPr>
    <p:cSldViewPr>
      <p:cViewPr varScale="1">
        <p:scale>
          <a:sx n="81" d="100"/>
          <a:sy n="81" d="100"/>
        </p:scale>
        <p:origin x="390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EBE4D-A29F-4FF1-BD38-B757CC864882}" type="datetimeFigureOut">
              <a:rPr lang="en-US" smtClean="0"/>
              <a:pPr/>
              <a:t>8/2/2021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E7C16-A84C-4FE6-980D-F0EBA065B59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4402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03/08/21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0061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/>
              <a:t>.3’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8/2/2021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ransition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5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jpg"/><Relationship Id="rId4" Type="http://schemas.openxmlformats.org/officeDocument/2006/relationships/image" Target="../media/image13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715016"/>
            <a:ext cx="12192000" cy="1285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53719" y="21429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667504" y="1714488"/>
            <a:ext cx="28869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CLASS : NURSERY</a:t>
            </a:r>
          </a:p>
        </p:txBody>
      </p:sp>
      <p:sp>
        <p:nvSpPr>
          <p:cNvPr id="7" name="Rectangle 6"/>
          <p:cNvSpPr/>
          <p:nvPr/>
        </p:nvSpPr>
        <p:spPr>
          <a:xfrm>
            <a:off x="6667504" y="2357430"/>
            <a:ext cx="36433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DATE 03/08/21</a:t>
            </a:r>
            <a:endParaRPr lang="en-IN" sz="2800" dirty="0"/>
          </a:p>
        </p:txBody>
      </p:sp>
      <p:sp>
        <p:nvSpPr>
          <p:cNvPr id="8" name="Rectangle 7"/>
          <p:cNvSpPr/>
          <p:nvPr/>
        </p:nvSpPr>
        <p:spPr>
          <a:xfrm>
            <a:off x="6524627" y="2857496"/>
            <a:ext cx="342902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  <p:sp>
        <p:nvSpPr>
          <p:cNvPr id="9" name="Rectangle 8"/>
          <p:cNvSpPr/>
          <p:nvPr/>
        </p:nvSpPr>
        <p:spPr>
          <a:xfrm>
            <a:off x="6524626" y="3500438"/>
            <a:ext cx="56189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TOPIC BK PG NO-89(LETTER-Z)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81752" y="4071942"/>
            <a:ext cx="56189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SUB-TOPIC-  -ACTIVITY IN NOTE BK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Nursery-35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68" y="0"/>
            <a:ext cx="6381753" cy="581961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524628" y="2857496"/>
            <a:ext cx="342902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E23F8-F5CA-451D-A6F8-8A4CCF78C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564" y="104716"/>
            <a:ext cx="10972800" cy="916483"/>
          </a:xfrm>
        </p:spPr>
        <p:txBody>
          <a:bodyPr>
            <a:normAutofit fontScale="90000"/>
          </a:bodyPr>
          <a:lstStyle/>
          <a:p>
            <a:r>
              <a:rPr lang="en-US" dirty="0"/>
              <a:t>Identify the given letter and tell one word related to the letter</a:t>
            </a:r>
            <a:endParaRPr lang="en-IN" dirty="0"/>
          </a:p>
        </p:txBody>
      </p:sp>
      <p:pic>
        <p:nvPicPr>
          <p:cNvPr id="19" name="Google Shape;55;p13">
            <a:extLst>
              <a:ext uri="{FF2B5EF4-FFF2-40B4-BE49-F238E27FC236}">
                <a16:creationId xmlns:a16="http://schemas.microsoft.com/office/drawing/2014/main" id="{D1FD4379-8E15-488E-9BC6-64073AA584E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46210" y="5988580"/>
            <a:ext cx="1199456" cy="7647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2794" y="1500174"/>
            <a:ext cx="2357454" cy="2000264"/>
          </a:xfrm>
          <a:prstGeom prst="rect">
            <a:avLst/>
          </a:prstGeom>
        </p:spPr>
      </p:pic>
      <p:pic>
        <p:nvPicPr>
          <p:cNvPr id="13" name="Picture 12" descr="C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084" y="928670"/>
            <a:ext cx="3248020" cy="3071834"/>
          </a:xfrm>
          <a:prstGeom prst="rect">
            <a:avLst/>
          </a:prstGeom>
        </p:spPr>
      </p:pic>
      <p:pic>
        <p:nvPicPr>
          <p:cNvPr id="14" name="Picture 13" descr="I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1686" y="1357298"/>
            <a:ext cx="2143125" cy="2571768"/>
          </a:xfrm>
          <a:prstGeom prst="rect">
            <a:avLst/>
          </a:prstGeom>
        </p:spPr>
      </p:pic>
      <p:pic>
        <p:nvPicPr>
          <p:cNvPr id="15" name="Picture 14" descr="D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67768" y="1142984"/>
            <a:ext cx="2286016" cy="2643206"/>
          </a:xfrm>
          <a:prstGeom prst="rect">
            <a:avLst/>
          </a:prstGeom>
        </p:spPr>
      </p:pic>
      <p:pic>
        <p:nvPicPr>
          <p:cNvPr id="16" name="Picture 15" descr="F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52530" y="4429132"/>
            <a:ext cx="2143125" cy="2143125"/>
          </a:xfrm>
          <a:prstGeom prst="rect">
            <a:avLst/>
          </a:prstGeom>
        </p:spPr>
      </p:pic>
      <p:pic>
        <p:nvPicPr>
          <p:cNvPr id="18" name="Picture 17" descr="E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95934" y="4429132"/>
            <a:ext cx="2214578" cy="2143125"/>
          </a:xfrm>
          <a:prstGeom prst="rect">
            <a:avLst/>
          </a:prstGeom>
        </p:spPr>
      </p:pic>
      <p:pic>
        <p:nvPicPr>
          <p:cNvPr id="20" name="Picture 19" descr="LETTER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24826" y="3643290"/>
            <a:ext cx="3000396" cy="3214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398941"/>
      </p:ext>
    </p:extLst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6207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Identify the given picture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432FEF69-A8ED-46C8-9E58-D8E7C34AD5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1464" y="1556792"/>
            <a:ext cx="2152650" cy="234009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D1FD4379-8E15-488E-9BC6-64073AA584E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46210" y="5988580"/>
            <a:ext cx="1199456" cy="7647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CB22A14-DB93-46A4-926E-148C15523E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7928" y="1934753"/>
            <a:ext cx="1561356" cy="1800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E97965A-8922-4A59-B387-FE72A8750A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00256" y="1663051"/>
            <a:ext cx="2952328" cy="20197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FAAA04D-C50D-402D-9FC4-1F300F2F3D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91544" y="4454618"/>
            <a:ext cx="2592288" cy="212407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6C0952E-B3E4-4E2D-AC96-B1850E10EC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14549" y="4335268"/>
            <a:ext cx="3384376" cy="21431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A2117-8A73-41D2-8D78-CA7A7A82A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577" y="116632"/>
            <a:ext cx="10972800" cy="4571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Identification of letter Z</a:t>
            </a:r>
            <a:endParaRPr lang="en-IN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04BC3FB-648B-4C4F-B800-F65C172F1C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9536" y="1196702"/>
            <a:ext cx="3688882" cy="4464595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52B838E-09A0-476F-94F6-BD67C1DE05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2184" y="1684411"/>
            <a:ext cx="3456384" cy="3489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332663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EAF9D-84FE-411A-8BD6-7D686BB7B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1805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PICTURE RELATED TO LETTER -Z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Content Placeholder 12">
            <a:extLst>
              <a:ext uri="{FF2B5EF4-FFF2-40B4-BE49-F238E27FC236}">
                <a16:creationId xmlns:a16="http://schemas.microsoft.com/office/drawing/2014/main" id="{4A42BB3A-A8A2-4353-A6E5-49FA3E3522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08139" y="1124744"/>
            <a:ext cx="2152650" cy="24482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9CED509-2437-49F9-8706-5003F8478C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2264" y="1124744"/>
            <a:ext cx="2152650" cy="24482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C1C246D-8205-4CFC-B224-C4B1FDCA28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7808" y="4293096"/>
            <a:ext cx="2952328" cy="22902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BD4F7B6-E535-4010-8DA5-FFE1B14F4D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80176" y="4293096"/>
            <a:ext cx="3384376" cy="21431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18472257-88B7-4943-9A96-92BA3A5C19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9963" y="1052736"/>
            <a:ext cx="3173749" cy="4896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704944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39021-8B42-4317-94EC-8EE172CC8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346050"/>
          </a:xfrm>
        </p:spPr>
        <p:txBody>
          <a:bodyPr>
            <a:normAutofit fontScale="90000"/>
          </a:bodyPr>
          <a:lstStyle/>
          <a:p>
            <a:r>
              <a:rPr lang="en-US" dirty="0"/>
              <a:t>ACTIVITY IN NOTE BK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CB9F9-0412-4890-B95B-40E23AC9C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36712"/>
            <a:ext cx="10972800" cy="574664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Paste the picture related to the given letter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4C0C97-3F7E-404F-9BD1-5BA1F0BED074}"/>
              </a:ext>
            </a:extLst>
          </p:cNvPr>
          <p:cNvSpPr txBox="1"/>
          <p:nvPr/>
        </p:nvSpPr>
        <p:spPr>
          <a:xfrm flipH="1">
            <a:off x="1856537" y="3429000"/>
            <a:ext cx="417890" cy="600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C</a:t>
            </a:r>
            <a:endParaRPr lang="en-IN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7BEA81-BE2B-41BA-B436-705F8A65B752}"/>
              </a:ext>
            </a:extLst>
          </p:cNvPr>
          <p:cNvSpPr txBox="1"/>
          <p:nvPr/>
        </p:nvSpPr>
        <p:spPr>
          <a:xfrm flipH="1">
            <a:off x="7896200" y="3409265"/>
            <a:ext cx="5533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E</a:t>
            </a:r>
            <a:endParaRPr lang="en-IN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7840B6-8F38-442C-936F-78E8A8263CB1}"/>
              </a:ext>
            </a:extLst>
          </p:cNvPr>
          <p:cNvSpPr txBox="1"/>
          <p:nvPr/>
        </p:nvSpPr>
        <p:spPr>
          <a:xfrm>
            <a:off x="1968870" y="6185642"/>
            <a:ext cx="6707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A</a:t>
            </a:r>
            <a:endParaRPr lang="en-IN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8373FE-659B-414D-AB98-398221E2300F}"/>
              </a:ext>
            </a:extLst>
          </p:cNvPr>
          <p:cNvSpPr txBox="1"/>
          <p:nvPr/>
        </p:nvSpPr>
        <p:spPr>
          <a:xfrm flipH="1">
            <a:off x="8256240" y="6214927"/>
            <a:ext cx="12961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D</a:t>
            </a:r>
            <a:endParaRPr lang="en-IN" sz="32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131A37A-2F2C-41FB-ADF7-584BB192DD87}"/>
              </a:ext>
            </a:extLst>
          </p:cNvPr>
          <p:cNvSpPr/>
          <p:nvPr/>
        </p:nvSpPr>
        <p:spPr>
          <a:xfrm>
            <a:off x="6678199" y="1740666"/>
            <a:ext cx="2736304" cy="167698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82D8A15-921F-4C51-850B-F7C72A1CDBCB}"/>
              </a:ext>
            </a:extLst>
          </p:cNvPr>
          <p:cNvSpPr/>
          <p:nvPr/>
        </p:nvSpPr>
        <p:spPr>
          <a:xfrm>
            <a:off x="767408" y="1556792"/>
            <a:ext cx="2596149" cy="167698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EA1AAA7-B887-4310-8834-600185EDB7B2}"/>
              </a:ext>
            </a:extLst>
          </p:cNvPr>
          <p:cNvSpPr/>
          <p:nvPr/>
        </p:nvSpPr>
        <p:spPr>
          <a:xfrm>
            <a:off x="7104112" y="4570022"/>
            <a:ext cx="2565628" cy="150492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9373E27-6FA6-4101-AFF5-8682BCEE5B59}"/>
              </a:ext>
            </a:extLst>
          </p:cNvPr>
          <p:cNvSpPr/>
          <p:nvPr/>
        </p:nvSpPr>
        <p:spPr>
          <a:xfrm>
            <a:off x="853951" y="4493657"/>
            <a:ext cx="2596149" cy="15049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5FCE243-1C27-4359-B84D-ED30AF9B33EA}"/>
              </a:ext>
            </a:extLst>
          </p:cNvPr>
          <p:cNvSpPr txBox="1"/>
          <p:nvPr/>
        </p:nvSpPr>
        <p:spPr>
          <a:xfrm rot="18377752">
            <a:off x="20278" y="147655"/>
            <a:ext cx="5533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BA21EB-BEE5-4865-8995-73A02C1AB714}"/>
              </a:ext>
            </a:extLst>
          </p:cNvPr>
          <p:cNvSpPr txBox="1"/>
          <p:nvPr/>
        </p:nvSpPr>
        <p:spPr>
          <a:xfrm rot="18752699">
            <a:off x="-51160" y="393001"/>
            <a:ext cx="11562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03/08/21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05125055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 descr="BOAR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97" y="-195645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 rot="19383541">
            <a:off x="1638015" y="697837"/>
            <a:ext cx="1354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03/08/21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81622" y="928671"/>
            <a:ext cx="1877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ASSIGNMENT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95538" y="1785926"/>
            <a:ext cx="66073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1 .Practice  phonic song sound  of  letter -Z</a:t>
            </a:r>
            <a:endParaRPr lang="en-IN" sz="2800" dirty="0">
              <a:solidFill>
                <a:schemeClr val="bg1"/>
              </a:solidFill>
            </a:endParaRPr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03223A4-13CD-40F2-BBAC-14717B5A93A4}"/>
              </a:ext>
            </a:extLst>
          </p:cNvPr>
          <p:cNvSpPr txBox="1"/>
          <p:nvPr/>
        </p:nvSpPr>
        <p:spPr>
          <a:xfrm>
            <a:off x="2666976" y="2480198"/>
            <a:ext cx="77867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>
                    <a:lumMod val="95000"/>
                  </a:schemeClr>
                </a:solidFill>
              </a:rPr>
              <a:t>2. 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Complete the work given in note </a:t>
            </a:r>
            <a:r>
              <a:rPr lang="en-US" sz="2400" dirty="0" err="1">
                <a:solidFill>
                  <a:schemeClr val="bg1">
                    <a:lumMod val="95000"/>
                  </a:schemeClr>
                </a:solidFill>
              </a:rPr>
              <a:t>bk</a:t>
            </a:r>
            <a:endParaRPr lang="en-IN" sz="2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95473" y="2714620"/>
            <a:ext cx="819153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3982</TotalTime>
  <Words>103</Words>
  <Application>Microsoft Office PowerPoint</Application>
  <PresentationFormat>Widescreen</PresentationFormat>
  <Paragraphs>29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Identify the given letter and tell one word related to the letter</vt:lpstr>
      <vt:lpstr>Identify the given picture</vt:lpstr>
      <vt:lpstr>Identification of letter Z</vt:lpstr>
      <vt:lpstr>PICTURE RELATED TO LETTER -Z</vt:lpstr>
      <vt:lpstr>ACTIVITY IN NOTE BK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YOU ALL TO NURSERY CLASS</dc:title>
  <dc:creator>918093291748</dc:creator>
  <cp:lastModifiedBy>meera.raj04@outlook.com</cp:lastModifiedBy>
  <cp:revision>318</cp:revision>
  <dcterms:created xsi:type="dcterms:W3CDTF">2020-05-19T18:02:17Z</dcterms:created>
  <dcterms:modified xsi:type="dcterms:W3CDTF">2021-08-02T17:05:27Z</dcterms:modified>
</cp:coreProperties>
</file>