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5"/>
  </p:notesMasterIdLst>
  <p:sldIdLst>
    <p:sldId id="269" r:id="rId2"/>
    <p:sldId id="352" r:id="rId3"/>
    <p:sldId id="353" r:id="rId4"/>
    <p:sldId id="357" r:id="rId5"/>
    <p:sldId id="359" r:id="rId6"/>
    <p:sldId id="358" r:id="rId7"/>
    <p:sldId id="361" r:id="rId8"/>
    <p:sldId id="317" r:id="rId9"/>
    <p:sldId id="364" r:id="rId10"/>
    <p:sldId id="360" r:id="rId11"/>
    <p:sldId id="363" r:id="rId12"/>
    <p:sldId id="281" r:id="rId13"/>
    <p:sldId id="268" r:id="rId14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1/2/2022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ebp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-03/01/22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NO-12,13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LETTER-B – IN 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EB04-BA6A-47D1-BE89-72B390D2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74638"/>
            <a:ext cx="10598968" cy="4571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Say Trace And Write Letter  B(BK PG NO-17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F64796-BB2B-41A2-89F2-513DBE8CF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7" y="998538"/>
            <a:ext cx="9649072" cy="581620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FC477-F577-4BE9-89E7-9A55962E44B6}"/>
              </a:ext>
            </a:extLst>
          </p:cNvPr>
          <p:cNvSpPr txBox="1"/>
          <p:nvPr/>
        </p:nvSpPr>
        <p:spPr>
          <a:xfrm rot="19211081">
            <a:off x="6578" y="246709"/>
            <a:ext cx="93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0BA31-B781-413D-A8AB-F69F8AD9DEF4}"/>
              </a:ext>
            </a:extLst>
          </p:cNvPr>
          <p:cNvSpPr txBox="1"/>
          <p:nvPr/>
        </p:nvSpPr>
        <p:spPr>
          <a:xfrm rot="19211081">
            <a:off x="-188866" y="501002"/>
            <a:ext cx="159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03/01/22</a:t>
            </a:r>
            <a:endParaRPr lang="en-IN" sz="240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ED722368-A766-4E7F-9A1D-5B063A683F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8529" y="234347"/>
            <a:ext cx="1170475" cy="117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93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7709-680B-4243-B5DD-C30A5E9B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4701-8E8F-40B4-8352-1D38A9E97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980728"/>
            <a:ext cx="10972800" cy="5273716"/>
          </a:xfrm>
        </p:spPr>
        <p:txBody>
          <a:bodyPr/>
          <a:lstStyle/>
          <a:p>
            <a:r>
              <a:rPr lang="en-US" dirty="0"/>
              <a:t>Identify and encircle  letter B  from the given words.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BAT               CUB                BUTTER              TUB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JOB              BARBER         CRAB                  BOY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VERB              SOB              BALL                 TABLE</a:t>
            </a: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2E4A0A-CF56-4190-A4A5-D68ED4D979DB}"/>
              </a:ext>
            </a:extLst>
          </p:cNvPr>
          <p:cNvSpPr/>
          <p:nvPr/>
        </p:nvSpPr>
        <p:spPr>
          <a:xfrm>
            <a:off x="2495600" y="2204864"/>
            <a:ext cx="36004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B4ACD-97A6-4CC1-ABA7-F1B05058B624}"/>
              </a:ext>
            </a:extLst>
          </p:cNvPr>
          <p:cNvSpPr txBox="1"/>
          <p:nvPr/>
        </p:nvSpPr>
        <p:spPr>
          <a:xfrm rot="19211081">
            <a:off x="168859" y="598785"/>
            <a:ext cx="159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03/01/22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21E6E-E918-492D-AB79-A40EA609C238}"/>
              </a:ext>
            </a:extLst>
          </p:cNvPr>
          <p:cNvSpPr txBox="1"/>
          <p:nvPr/>
        </p:nvSpPr>
        <p:spPr>
          <a:xfrm rot="19211081">
            <a:off x="78491" y="191446"/>
            <a:ext cx="93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HW</a:t>
            </a:r>
            <a:endParaRPr lang="en-IN" sz="3200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3A45C7C6-A226-42BA-8268-FAFD6C30CB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77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03/01/22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-B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159" y="178583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6520" y="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2720-FE43-4E74-85B0-043B45BF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402321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 Q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79440-0387-4F50-93F5-081CA47F6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800708"/>
            <a:ext cx="4875377" cy="5256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EA64D-51D6-4FE7-8123-065B6AC7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7" y="1052736"/>
            <a:ext cx="525658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9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71D7-4D9D-442F-A8ED-251C6CF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12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  related to letter  Q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CBBB0-20A0-4B20-BD65-9CF13B14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81" y="692696"/>
            <a:ext cx="2160240" cy="2376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713EE-0307-4B57-B244-2890883D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7918">
            <a:off x="9768710" y="929417"/>
            <a:ext cx="2160240" cy="23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1EE2D-7E98-4F05-BC1E-9D8F06CE2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344" y="4522641"/>
            <a:ext cx="2448272" cy="1726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F61A7-D0E1-4079-B3B5-680B4437E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518" y="4037257"/>
            <a:ext cx="2438400" cy="2060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FAAF-A5A8-4C82-8DE0-A11B61104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325" y="844899"/>
            <a:ext cx="2733675" cy="2064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613FF-1743-4609-BD73-C3BA1B5F3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6595" y="3982527"/>
            <a:ext cx="1771817" cy="21489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750E-FC24-417C-97C7-44422AF7F715}"/>
              </a:ext>
            </a:extLst>
          </p:cNvPr>
          <p:cNvSpPr txBox="1"/>
          <p:nvPr/>
        </p:nvSpPr>
        <p:spPr>
          <a:xfrm>
            <a:off x="7221694" y="308297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QUEEN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07BD9-B939-4BA0-A76D-22B8B5FFE1B1}"/>
              </a:ext>
            </a:extLst>
          </p:cNvPr>
          <p:cNvSpPr txBox="1"/>
          <p:nvPr/>
        </p:nvSpPr>
        <p:spPr>
          <a:xfrm>
            <a:off x="3955376" y="316958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QUEUE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3ADE1-2A39-4443-8FBA-7396AAA5B746}"/>
              </a:ext>
            </a:extLst>
          </p:cNvPr>
          <p:cNvSpPr txBox="1"/>
          <p:nvPr/>
        </p:nvSpPr>
        <p:spPr>
          <a:xfrm>
            <a:off x="10230991" y="6250165"/>
            <a:ext cx="135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QUIET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0B99C-B7B7-4BFF-85BC-DA2EEAFC4160}"/>
              </a:ext>
            </a:extLst>
          </p:cNvPr>
          <p:cNvSpPr txBox="1"/>
          <p:nvPr/>
        </p:nvSpPr>
        <p:spPr>
          <a:xfrm>
            <a:off x="3902401" y="6352529"/>
            <a:ext cx="205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 QUILT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DA915-2C0A-40F4-A624-31DA56B99768}"/>
              </a:ext>
            </a:extLst>
          </p:cNvPr>
          <p:cNvSpPr txBox="1"/>
          <p:nvPr/>
        </p:nvSpPr>
        <p:spPr>
          <a:xfrm>
            <a:off x="7696062" y="6264233"/>
            <a:ext cx="135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QUAIL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0A3FA-1405-4CB7-AA5F-ADC73D6C3E16}"/>
              </a:ext>
            </a:extLst>
          </p:cNvPr>
          <p:cNvSpPr txBox="1"/>
          <p:nvPr/>
        </p:nvSpPr>
        <p:spPr>
          <a:xfrm>
            <a:off x="10134446" y="3172367"/>
            <a:ext cx="119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QUILL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B42361-A42C-4B05-93CF-12398E08C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87" y="1419111"/>
            <a:ext cx="2873138" cy="52565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687CA5-DD8B-48FB-942A-31FF4302D106}"/>
              </a:ext>
            </a:extLst>
          </p:cNvPr>
          <p:cNvSpPr txBox="1"/>
          <p:nvPr/>
        </p:nvSpPr>
        <p:spPr>
          <a:xfrm rot="18558249">
            <a:off x="59329" y="494565"/>
            <a:ext cx="141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03/01/22</a:t>
            </a:r>
            <a:endParaRPr lang="en-I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2DB26-7103-4411-901C-F14BD60E669B}"/>
              </a:ext>
            </a:extLst>
          </p:cNvPr>
          <p:cNvSpPr txBox="1"/>
          <p:nvPr/>
        </p:nvSpPr>
        <p:spPr>
          <a:xfrm rot="18558249">
            <a:off x="147292" y="254553"/>
            <a:ext cx="68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pic>
        <p:nvPicPr>
          <p:cNvPr id="22" name="Google Shape;55;p13">
            <a:extLst>
              <a:ext uri="{FF2B5EF4-FFF2-40B4-BE49-F238E27FC236}">
                <a16:creationId xmlns:a16="http://schemas.microsoft.com/office/drawing/2014/main" id="{497CFAFB-F06F-4C2C-ACB3-BE379716562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97915" y="244464"/>
            <a:ext cx="1170475" cy="117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77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9C05-6AA8-4C72-9FE0-691BF5B7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Identify and tell the name of the given object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5E689-B59A-41D5-A993-62FFE598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060861"/>
            <a:ext cx="2520280" cy="2736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718FD-3814-4BDA-9E2D-8579A7A1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396307"/>
            <a:ext cx="1865376" cy="2065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A72F5-F47B-4B9C-8587-479EE516A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585294"/>
            <a:ext cx="2438400" cy="187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87939-1682-4591-A176-D3AC19320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4165330"/>
            <a:ext cx="2143125" cy="2143125"/>
          </a:xfrm>
          <a:prstGeom prst="rect">
            <a:avLst/>
          </a:prstGeom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C98C892C-FADA-4A8F-B817-0DF03550EF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43973" y="86787"/>
            <a:ext cx="1170475" cy="98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30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48BB-18C2-4F66-ABB4-FFCD95A2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Identification of letter  B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352BE-EF27-490D-945D-2EB71A0C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412776"/>
            <a:ext cx="5774432" cy="4536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8B945-AD6D-45CA-BE99-95CFB3FF9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52" y="944724"/>
            <a:ext cx="5112568" cy="547260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8B62403A-9419-429A-889C-DF3FD70FAC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2504" y="0"/>
            <a:ext cx="1170475" cy="117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4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73EE-2B13-49F0-B236-A61C35D9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 related to letter B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AB51E-9C2E-4034-9A02-B792BB0D4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92" y="1206655"/>
            <a:ext cx="1996370" cy="136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9A67-A53B-4789-9939-0678BE68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37" y="1008055"/>
            <a:ext cx="2378571" cy="1765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A7DBAB-BFA8-4BAB-AC15-E3F1D804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984" y="1340768"/>
            <a:ext cx="1865376" cy="1240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ACFAE-018B-4A42-8FE3-205E17610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00" y="4149080"/>
            <a:ext cx="1440160" cy="1502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C98426-8F5E-4B05-8D42-561C5C10A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683" y="3538167"/>
            <a:ext cx="1905000" cy="240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03B27-1E5B-4E96-963E-E497C20D3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380" y="3736820"/>
            <a:ext cx="2390775" cy="191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6D5E2D-E1DE-40B6-9444-8E6138946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" y="1808820"/>
            <a:ext cx="3334501" cy="3240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6BB19-CC63-4C9D-8454-33CBD9689888}"/>
              </a:ext>
            </a:extLst>
          </p:cNvPr>
          <p:cNvSpPr txBox="1"/>
          <p:nvPr/>
        </p:nvSpPr>
        <p:spPr>
          <a:xfrm>
            <a:off x="4558680" y="2640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A185F-F105-4245-9783-322495D48CEF}"/>
              </a:ext>
            </a:extLst>
          </p:cNvPr>
          <p:cNvSpPr txBox="1"/>
          <p:nvPr/>
        </p:nvSpPr>
        <p:spPr>
          <a:xfrm>
            <a:off x="7726282" y="2917803"/>
            <a:ext cx="1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BANANA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1C55A-F05A-47A1-A6E1-1991F7ADC958}"/>
              </a:ext>
            </a:extLst>
          </p:cNvPr>
          <p:cNvSpPr txBox="1"/>
          <p:nvPr/>
        </p:nvSpPr>
        <p:spPr>
          <a:xfrm>
            <a:off x="7353237" y="606611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BAG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CA5FA-C0AB-454B-A002-B416FDBEB61F}"/>
              </a:ext>
            </a:extLst>
          </p:cNvPr>
          <p:cNvSpPr txBox="1"/>
          <p:nvPr/>
        </p:nvSpPr>
        <p:spPr>
          <a:xfrm>
            <a:off x="4541918" y="59384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BALL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1A5B8-E112-4B80-8A03-E298217A1DC2}"/>
              </a:ext>
            </a:extLst>
          </p:cNvPr>
          <p:cNvSpPr txBox="1"/>
          <p:nvPr/>
        </p:nvSpPr>
        <p:spPr>
          <a:xfrm>
            <a:off x="10618511" y="28382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59F9D3-FC12-4AB1-85BD-2535A06DDDDA}"/>
              </a:ext>
            </a:extLst>
          </p:cNvPr>
          <p:cNvSpPr txBox="1"/>
          <p:nvPr/>
        </p:nvSpPr>
        <p:spPr>
          <a:xfrm>
            <a:off x="10388567" y="59384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BAT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22" name="Google Shape;55;p13">
            <a:extLst>
              <a:ext uri="{FF2B5EF4-FFF2-40B4-BE49-F238E27FC236}">
                <a16:creationId xmlns:a16="http://schemas.microsoft.com/office/drawing/2014/main" id="{CAF65B1F-AABF-4919-8C0F-BF949F08D1F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87626" y="14347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37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4C15-D983-4047-B23C-A4B91E30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Phonic song on letter B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36982-EB68-46EA-B74C-19294B3C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08" y="1008863"/>
            <a:ext cx="10376048" cy="5877272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1777C65B-8012-4E5A-9C5D-445338FA19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0181" y="55437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64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359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9829" y="13013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C01E-2A30-4E45-BFDE-7E2704B8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B0FDE2-F59C-4B58-A32D-AFB36B953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836712"/>
            <a:ext cx="11449272" cy="6105694"/>
          </a:xfr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2A50290-12DD-402F-BC9F-9636AA378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1355" y="0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51701-69A0-497C-953E-0DC7FDB281D1}"/>
              </a:ext>
            </a:extLst>
          </p:cNvPr>
          <p:cNvSpPr txBox="1"/>
          <p:nvPr/>
        </p:nvSpPr>
        <p:spPr>
          <a:xfrm rot="19211081">
            <a:off x="-112441" y="128337"/>
            <a:ext cx="93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50B68-8952-4F88-B726-F5681A049AFF}"/>
              </a:ext>
            </a:extLst>
          </p:cNvPr>
          <p:cNvSpPr txBox="1"/>
          <p:nvPr/>
        </p:nvSpPr>
        <p:spPr>
          <a:xfrm rot="19211081">
            <a:off x="-207626" y="389855"/>
            <a:ext cx="159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03/01/22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6264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</TotalTime>
  <Words>149</Words>
  <Application>Microsoft Office PowerPoint</Application>
  <PresentationFormat>Widescreen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Identification of letter  Q</vt:lpstr>
      <vt:lpstr>Picture   related to letter  Q</vt:lpstr>
      <vt:lpstr>Identify and tell the name of the given object</vt:lpstr>
      <vt:lpstr>Identification of letter  B</vt:lpstr>
      <vt:lpstr>Picture related to letter B</vt:lpstr>
      <vt:lpstr>Phonic song on letter B</vt:lpstr>
      <vt:lpstr>PowerPoint Presentation</vt:lpstr>
      <vt:lpstr>PowerPoint Presentation</vt:lpstr>
      <vt:lpstr>Say Trace And Write Letter  B(BK PG NO-17</vt:lpstr>
      <vt:lpstr>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322</cp:revision>
  <cp:lastPrinted>2021-12-07T14:16:19Z</cp:lastPrinted>
  <dcterms:created xsi:type="dcterms:W3CDTF">2020-05-19T18:02:17Z</dcterms:created>
  <dcterms:modified xsi:type="dcterms:W3CDTF">2022-01-02T18:14:11Z</dcterms:modified>
</cp:coreProperties>
</file>