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4"/>
  </p:notesMasterIdLst>
  <p:sldIdLst>
    <p:sldId id="269" r:id="rId2"/>
    <p:sldId id="338" r:id="rId3"/>
    <p:sldId id="340" r:id="rId4"/>
    <p:sldId id="345" r:id="rId5"/>
    <p:sldId id="317" r:id="rId6"/>
    <p:sldId id="318" r:id="rId7"/>
    <p:sldId id="342" r:id="rId8"/>
    <p:sldId id="343" r:id="rId9"/>
    <p:sldId id="344" r:id="rId10"/>
    <p:sldId id="346" r:id="rId11"/>
    <p:sldId id="28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12/2/2021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</a:t>
            </a:r>
            <a:r>
              <a:rPr lang="en-US" baseline="0" dirty="0"/>
              <a:t> children  let‘s write in a book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.COMPLETE  BK PG NO-38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-2/12/21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497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TOPIC     -  BK PG NO-29,30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 LETTER-G IN  NTBK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4E92-4CBD-4EAC-90EE-050E8A97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IN" dirty="0"/>
              <a:t>SAY AND WRITE LETTER -G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710D8D2-EA05-43AB-8CCC-E49037903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62000"/>
              </p:ext>
            </p:extLst>
          </p:nvPr>
        </p:nvGraphicFramePr>
        <p:xfrm>
          <a:off x="2032000" y="719666"/>
          <a:ext cx="8960544" cy="5863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136">
                  <a:extLst>
                    <a:ext uri="{9D8B030D-6E8A-4147-A177-3AD203B41FA5}">
                      <a16:colId xmlns:a16="http://schemas.microsoft.com/office/drawing/2014/main" val="87669547"/>
                    </a:ext>
                  </a:extLst>
                </a:gridCol>
                <a:gridCol w="2240136">
                  <a:extLst>
                    <a:ext uri="{9D8B030D-6E8A-4147-A177-3AD203B41FA5}">
                      <a16:colId xmlns:a16="http://schemas.microsoft.com/office/drawing/2014/main" val="78295756"/>
                    </a:ext>
                  </a:extLst>
                </a:gridCol>
                <a:gridCol w="2240136">
                  <a:extLst>
                    <a:ext uri="{9D8B030D-6E8A-4147-A177-3AD203B41FA5}">
                      <a16:colId xmlns:a16="http://schemas.microsoft.com/office/drawing/2014/main" val="488174517"/>
                    </a:ext>
                  </a:extLst>
                </a:gridCol>
                <a:gridCol w="2240136">
                  <a:extLst>
                    <a:ext uri="{9D8B030D-6E8A-4147-A177-3AD203B41FA5}">
                      <a16:colId xmlns:a16="http://schemas.microsoft.com/office/drawing/2014/main" val="370808758"/>
                    </a:ext>
                  </a:extLst>
                </a:gridCol>
              </a:tblGrid>
              <a:tr h="117273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347842"/>
                  </a:ext>
                </a:extLst>
              </a:tr>
              <a:tr h="117273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932948"/>
                  </a:ext>
                </a:extLst>
              </a:tr>
              <a:tr h="117273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503240"/>
                  </a:ext>
                </a:extLst>
              </a:tr>
              <a:tr h="117273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741987"/>
                  </a:ext>
                </a:extLst>
              </a:tr>
              <a:tr h="117273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36141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6DF034D-3705-4A5A-9EEF-C1AF1F99E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564" y="818558"/>
            <a:ext cx="1219048" cy="93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7EB788-DEC8-4596-ADCF-D9E083401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625" y="851874"/>
            <a:ext cx="1219048" cy="931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0357DB-B9C4-4B84-91FA-97A34E43F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272" y="818558"/>
            <a:ext cx="1219048" cy="93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B3181-62E8-457D-B461-6799C7F4E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76" y="818558"/>
            <a:ext cx="1219048" cy="931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824618-C663-4952-8EDE-83E2CBDBB614}"/>
              </a:ext>
            </a:extLst>
          </p:cNvPr>
          <p:cNvSpPr txBox="1"/>
          <p:nvPr/>
        </p:nvSpPr>
        <p:spPr>
          <a:xfrm rot="18825718">
            <a:off x="447662" y="6119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HW</a:t>
            </a:r>
          </a:p>
        </p:txBody>
      </p:sp>
    </p:spTree>
    <p:extLst>
      <p:ext uri="{BB962C8B-B14F-4D97-AF65-F5344CB8AC3E}">
        <p14:creationId xmlns:p14="http://schemas.microsoft.com/office/powerpoint/2010/main" val="571398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6" y="245744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90204" y="1003709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2/12/21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410" y="2172829"/>
            <a:ext cx="6851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  of  letter -G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4CA34-0E42-4C7C-A145-837348FB6304}"/>
              </a:ext>
            </a:extLst>
          </p:cNvPr>
          <p:cNvSpPr txBox="1"/>
          <p:nvPr/>
        </p:nvSpPr>
        <p:spPr>
          <a:xfrm>
            <a:off x="2670236" y="2905780"/>
            <a:ext cx="685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.</a:t>
            </a:r>
            <a:r>
              <a:rPr lang="en-US" sz="2400" baseline="0" dirty="0">
                <a:solidFill>
                  <a:schemeClr val="bg1"/>
                </a:solidFill>
              </a:rPr>
              <a:t>2</a:t>
            </a:r>
            <a:r>
              <a:rPr lang="en-US" sz="2800" baseline="0" dirty="0">
                <a:solidFill>
                  <a:schemeClr val="bg1"/>
                </a:solidFill>
              </a:rPr>
              <a:t>.Complete the work given in </a:t>
            </a:r>
            <a:r>
              <a:rPr lang="en-US" sz="2800" dirty="0" err="1">
                <a:solidFill>
                  <a:schemeClr val="bg1"/>
                </a:solidFill>
              </a:rPr>
              <a:t>nt</a:t>
            </a:r>
            <a:r>
              <a:rPr lang="en-US" sz="2800" baseline="0" dirty="0">
                <a:solidFill>
                  <a:schemeClr val="bg1"/>
                </a:solidFill>
              </a:rPr>
              <a:t> bk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5431A-BFA6-451C-99A2-EA5235C1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821779"/>
            <a:ext cx="1722490" cy="1755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0634-2FB0-400D-A319-681B21E4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en-IN" dirty="0"/>
              <a:t>letter   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737BA-9016-4A5F-8382-BD9544DF4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628800"/>
            <a:ext cx="3960440" cy="4167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7C3B9-3E0F-4D79-9994-7924BF947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484784"/>
            <a:ext cx="4896544" cy="41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6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BACF-97B4-4889-82F4-F348C8B1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IN" dirty="0"/>
              <a:t>Picture related to letter  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FB93A-279A-4A4E-B091-47DA0EF5A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233" y="1106742"/>
            <a:ext cx="2019300" cy="2266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3A7755-1EDB-4E74-8C46-FCEF7B6E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781" y="843667"/>
            <a:ext cx="1865376" cy="2266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FCA3C5-074B-4E33-AF4B-DDE076437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405" y="1106742"/>
            <a:ext cx="2289994" cy="1906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2362AA-0F10-453C-9C1C-270E7543E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664" y="4293096"/>
            <a:ext cx="3204776" cy="1944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51B442-8AD8-44C2-A026-61D4FEEE0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04" y="3679726"/>
            <a:ext cx="1914525" cy="2390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A6434D-1058-4784-96EF-65483BBD5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5681" y="3499706"/>
            <a:ext cx="1905000" cy="2400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041B14-31A2-4B50-818E-D962C161443F}"/>
              </a:ext>
            </a:extLst>
          </p:cNvPr>
          <p:cNvSpPr txBox="1"/>
          <p:nvPr/>
        </p:nvSpPr>
        <p:spPr>
          <a:xfrm flipH="1">
            <a:off x="4511823" y="3452836"/>
            <a:ext cx="137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GRAPES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55594E-CF0B-488F-A761-F6121EF730E4}"/>
              </a:ext>
            </a:extLst>
          </p:cNvPr>
          <p:cNvSpPr txBox="1"/>
          <p:nvPr/>
        </p:nvSpPr>
        <p:spPr>
          <a:xfrm flipH="1">
            <a:off x="6549217" y="3187539"/>
            <a:ext cx="22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GRASS HOPPER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F407F2-C4E2-4C53-AEC9-5399BC1D598C}"/>
              </a:ext>
            </a:extLst>
          </p:cNvPr>
          <p:cNvSpPr txBox="1"/>
          <p:nvPr/>
        </p:nvSpPr>
        <p:spPr>
          <a:xfrm flipH="1">
            <a:off x="10023810" y="2838491"/>
            <a:ext cx="1865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GRASS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A3A70A-FB9C-4E79-A00A-827FF90BDD9A}"/>
              </a:ext>
            </a:extLst>
          </p:cNvPr>
          <p:cNvSpPr txBox="1"/>
          <p:nvPr/>
        </p:nvSpPr>
        <p:spPr>
          <a:xfrm flipH="1">
            <a:off x="4539718" y="6214030"/>
            <a:ext cx="1865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GUN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383B79-8C40-4282-8D8A-3410DBCEF19D}"/>
              </a:ext>
            </a:extLst>
          </p:cNvPr>
          <p:cNvSpPr txBox="1"/>
          <p:nvPr/>
        </p:nvSpPr>
        <p:spPr>
          <a:xfrm flipH="1">
            <a:off x="7378818" y="6052646"/>
            <a:ext cx="139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    </a:t>
            </a:r>
            <a:r>
              <a:rPr lang="en-IN" sz="2400" dirty="0">
                <a:solidFill>
                  <a:srgbClr val="FF0000"/>
                </a:solidFill>
              </a:rPr>
              <a:t>GOAT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2161A0-87EC-4385-A56A-ED4B839E5ACF}"/>
              </a:ext>
            </a:extLst>
          </p:cNvPr>
          <p:cNvSpPr txBox="1"/>
          <p:nvPr/>
        </p:nvSpPr>
        <p:spPr>
          <a:xfrm flipH="1">
            <a:off x="10533602" y="6011348"/>
            <a:ext cx="110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GIRL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F88B29-38CD-4DC8-B2EA-77F7370102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05" y="1540092"/>
            <a:ext cx="3402434" cy="41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07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DF9E-F0F3-45A1-878E-54FD8F49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36004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A3BB6-12A5-47E8-A0DF-86922C9C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036" y="1150158"/>
            <a:ext cx="1728192" cy="1512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5A537-17B9-4D2B-9331-8F8478984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424" y="454362"/>
            <a:ext cx="3141910" cy="2853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864105-364D-49BC-A377-6D7111A70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530" y="605126"/>
            <a:ext cx="1944216" cy="2486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C74D1A-EB82-4ACF-B920-F297FFA84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186" y="4033018"/>
            <a:ext cx="2276475" cy="20535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2F1BBC-0B77-4AC3-813A-4E4E92A5FF17}"/>
              </a:ext>
            </a:extLst>
          </p:cNvPr>
          <p:cNvSpPr txBox="1"/>
          <p:nvPr/>
        </p:nvSpPr>
        <p:spPr>
          <a:xfrm>
            <a:off x="1919536" y="29673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GIFT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2AA509-1CE2-4465-B8D1-6299D2E8D9D3}"/>
              </a:ext>
            </a:extLst>
          </p:cNvPr>
          <p:cNvSpPr txBox="1"/>
          <p:nvPr/>
        </p:nvSpPr>
        <p:spPr>
          <a:xfrm>
            <a:off x="5543307" y="334406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GIRAFFE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48919-73FC-445B-B68D-025C0D7D5137}"/>
              </a:ext>
            </a:extLst>
          </p:cNvPr>
          <p:cNvSpPr txBox="1"/>
          <p:nvPr/>
        </p:nvSpPr>
        <p:spPr>
          <a:xfrm>
            <a:off x="9727710" y="311322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GLASS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594AE-4FEC-4F4A-86A5-367E39C3E206}"/>
              </a:ext>
            </a:extLst>
          </p:cNvPr>
          <p:cNvSpPr txBox="1"/>
          <p:nvPr/>
        </p:nvSpPr>
        <p:spPr>
          <a:xfrm>
            <a:off x="4295800" y="6176536"/>
            <a:ext cx="16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GATE</a:t>
            </a:r>
          </a:p>
        </p:txBody>
      </p:sp>
    </p:spTree>
    <p:extLst>
      <p:ext uri="{BB962C8B-B14F-4D97-AF65-F5344CB8AC3E}">
        <p14:creationId xmlns:p14="http://schemas.microsoft.com/office/powerpoint/2010/main" val="2223274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284" y="588090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RI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51" y="188640"/>
            <a:ext cx="11358642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38546" y="2928934"/>
            <a:ext cx="6389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  IN NT BK LETTER  G</a:t>
            </a:r>
            <a:endParaRPr lang="en-IN" sz="4000" dirty="0"/>
          </a:p>
        </p:txBody>
      </p:sp>
      <p:pic>
        <p:nvPicPr>
          <p:cNvPr id="6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26" y="1142984"/>
            <a:ext cx="1785950" cy="1785950"/>
          </a:xfrm>
          <a:prstGeom prst="rect">
            <a:avLst/>
          </a:prstGeom>
          <a:noFill/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5884" y="5886267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 rot="1726677">
            <a:off x="9143826" y="1010482"/>
            <a:ext cx="2046851" cy="85725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 rot="1676640">
            <a:off x="9314901" y="1085166"/>
            <a:ext cx="1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rush Script MT" pitchFamily="66" charset="0"/>
              </a:rPr>
              <a:t>Hi children  let‘s write in  bk</a:t>
            </a:r>
            <a:endParaRPr lang="en-IN" sz="20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FC634-AA07-4E30-9FC0-AED5E7CC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en-IN" dirty="0"/>
              <a:t>BK PG NO-29(Reading)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E43D1-D2A4-4AA5-B546-55D7EEA76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11582400" cy="6165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5E2766-45B8-4BFC-97A4-5AE6ECF84507}"/>
              </a:ext>
            </a:extLst>
          </p:cNvPr>
          <p:cNvSpPr txBox="1"/>
          <p:nvPr/>
        </p:nvSpPr>
        <p:spPr>
          <a:xfrm rot="18644333" flipH="1">
            <a:off x="-18613" y="89972"/>
            <a:ext cx="64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7A47E-BA81-4B30-AF3F-C43838C457E4}"/>
              </a:ext>
            </a:extLst>
          </p:cNvPr>
          <p:cNvSpPr txBox="1"/>
          <p:nvPr/>
        </p:nvSpPr>
        <p:spPr>
          <a:xfrm rot="18644333" flipH="1">
            <a:off x="-74326" y="307709"/>
            <a:ext cx="122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2/12/21</a:t>
            </a:r>
          </a:p>
        </p:txBody>
      </p:sp>
    </p:spTree>
    <p:extLst>
      <p:ext uri="{BB962C8B-B14F-4D97-AF65-F5344CB8AC3E}">
        <p14:creationId xmlns:p14="http://schemas.microsoft.com/office/powerpoint/2010/main" val="2531337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1C18-8A75-4468-A4F6-F119FE8C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6632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 STANDS FOR   GRAPES 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41E760E-5B0B-4F15-8955-77FCE1F6C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52705"/>
              </p:ext>
            </p:extLst>
          </p:nvPr>
        </p:nvGraphicFramePr>
        <p:xfrm>
          <a:off x="1415479" y="958208"/>
          <a:ext cx="10188208" cy="578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052">
                  <a:extLst>
                    <a:ext uri="{9D8B030D-6E8A-4147-A177-3AD203B41FA5}">
                      <a16:colId xmlns:a16="http://schemas.microsoft.com/office/drawing/2014/main" val="2736358706"/>
                    </a:ext>
                  </a:extLst>
                </a:gridCol>
                <a:gridCol w="2547052">
                  <a:extLst>
                    <a:ext uri="{9D8B030D-6E8A-4147-A177-3AD203B41FA5}">
                      <a16:colId xmlns:a16="http://schemas.microsoft.com/office/drawing/2014/main" val="3007380526"/>
                    </a:ext>
                  </a:extLst>
                </a:gridCol>
                <a:gridCol w="2547052">
                  <a:extLst>
                    <a:ext uri="{9D8B030D-6E8A-4147-A177-3AD203B41FA5}">
                      <a16:colId xmlns:a16="http://schemas.microsoft.com/office/drawing/2014/main" val="3300162889"/>
                    </a:ext>
                  </a:extLst>
                </a:gridCol>
                <a:gridCol w="2547052">
                  <a:extLst>
                    <a:ext uri="{9D8B030D-6E8A-4147-A177-3AD203B41FA5}">
                      <a16:colId xmlns:a16="http://schemas.microsoft.com/office/drawing/2014/main" val="1551147889"/>
                    </a:ext>
                  </a:extLst>
                </a:gridCol>
              </a:tblGrid>
              <a:tr h="144579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987957"/>
                  </a:ext>
                </a:extLst>
              </a:tr>
              <a:tr h="144579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576673"/>
                  </a:ext>
                </a:extLst>
              </a:tr>
              <a:tr h="144579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258526"/>
                  </a:ext>
                </a:extLst>
              </a:tr>
              <a:tr h="144579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50448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0600868-B538-4709-BDEC-20DD7A4C9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837" y="1315406"/>
            <a:ext cx="1219048" cy="93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4A648-2665-4F8C-B1E8-9AE1C10C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1780914"/>
            <a:ext cx="3816424" cy="3296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D80415-92EA-4A82-AF47-63C4A04389F0}"/>
              </a:ext>
            </a:extLst>
          </p:cNvPr>
          <p:cNvSpPr txBox="1"/>
          <p:nvPr/>
        </p:nvSpPr>
        <p:spPr>
          <a:xfrm rot="18507404">
            <a:off x="85958" y="72737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2/12/21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39650-80C4-472B-8625-F022F36E900B}"/>
              </a:ext>
            </a:extLst>
          </p:cNvPr>
          <p:cNvSpPr txBox="1"/>
          <p:nvPr/>
        </p:nvSpPr>
        <p:spPr>
          <a:xfrm rot="18703556">
            <a:off x="123473" y="479613"/>
            <a:ext cx="7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CW</a:t>
            </a:r>
          </a:p>
        </p:txBody>
      </p:sp>
    </p:spTree>
    <p:extLst>
      <p:ext uri="{BB962C8B-B14F-4D97-AF65-F5344CB8AC3E}">
        <p14:creationId xmlns:p14="http://schemas.microsoft.com/office/powerpoint/2010/main" val="1833719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F217-6740-48F0-9B2C-8A0586B9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IN" dirty="0"/>
              <a:t>SAY AND WRITE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4F2E8F5-583A-4CBA-96A0-42DE6F5FF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0177"/>
              </p:ext>
            </p:extLst>
          </p:nvPr>
        </p:nvGraphicFramePr>
        <p:xfrm>
          <a:off x="2032000" y="719666"/>
          <a:ext cx="8128000" cy="5863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76695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82957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881745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0808758"/>
                    </a:ext>
                  </a:extLst>
                </a:gridCol>
              </a:tblGrid>
              <a:tr h="117273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347842"/>
                  </a:ext>
                </a:extLst>
              </a:tr>
              <a:tr h="117273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932948"/>
                  </a:ext>
                </a:extLst>
              </a:tr>
              <a:tr h="117273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503240"/>
                  </a:ext>
                </a:extLst>
              </a:tr>
              <a:tr h="117273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741987"/>
                  </a:ext>
                </a:extLst>
              </a:tr>
              <a:tr h="117273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36141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35EE147-9FA4-4DDA-86B7-7FCC7D411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908720"/>
            <a:ext cx="1696244" cy="79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02F76-0BB5-4363-8781-E5D7EBAAE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80" y="908720"/>
            <a:ext cx="1696244" cy="792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F58738-6B2A-4F21-8248-D9C430FA9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2121668"/>
            <a:ext cx="1696245" cy="792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6E7EA5-14E2-470D-A46C-347C34DE8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706" y="908720"/>
            <a:ext cx="1696244" cy="792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AD4DEA-C4C3-4140-80A3-D646A8ED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171" y="914567"/>
            <a:ext cx="1696244" cy="792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458266-7F25-4B22-A4D9-7C9130569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753" y="2121668"/>
            <a:ext cx="1696244" cy="792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716507-9CF6-4239-99B3-52FA6E856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832" y="2120997"/>
            <a:ext cx="1696244" cy="792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C5D94B-82FD-4617-BE52-53B95D6F3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71" y="2116275"/>
            <a:ext cx="1696244" cy="7920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16DFAF-221A-42FF-8812-DAB67E86168A}"/>
              </a:ext>
            </a:extLst>
          </p:cNvPr>
          <p:cNvSpPr txBox="1"/>
          <p:nvPr/>
        </p:nvSpPr>
        <p:spPr>
          <a:xfrm rot="18703556">
            <a:off x="123473" y="479613"/>
            <a:ext cx="7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A5726A-16E0-41AA-87B2-E29F07CF8E5C}"/>
              </a:ext>
            </a:extLst>
          </p:cNvPr>
          <p:cNvSpPr txBox="1"/>
          <p:nvPr/>
        </p:nvSpPr>
        <p:spPr>
          <a:xfrm rot="18507404">
            <a:off x="200505" y="775182"/>
            <a:ext cx="119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2/12/21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AE912E-E64E-4898-AED6-64F6706E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243" y="3307013"/>
            <a:ext cx="1696244" cy="792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E8335D-FB01-42F1-86E1-EE41BC517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402" y="3255469"/>
            <a:ext cx="1696244" cy="792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7AB4F2-F921-4D84-A9B9-418E34D9D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932" y="3323830"/>
            <a:ext cx="1696244" cy="7920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8500FD-C0FC-4F48-8620-6649049F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86" y="3164131"/>
            <a:ext cx="1696244" cy="792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A7A42C-C357-4ED4-90DA-DEF03B83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71" y="4531385"/>
            <a:ext cx="1696244" cy="7920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EE8E3D-BB09-4256-8AA1-5148201F5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751" y="4479148"/>
            <a:ext cx="1696244" cy="7920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F827A8-3078-42F2-97F4-750B64A7F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756" y="4479148"/>
            <a:ext cx="1696244" cy="7920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1A1C26-5868-469F-B8F9-1E2184CB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47" y="4477702"/>
            <a:ext cx="1696244" cy="7920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9A0057-E7C7-4F52-AA73-134C4FAC0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16" y="5553236"/>
            <a:ext cx="1696244" cy="7920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D047B4-25D3-454C-9A07-BC2D6908D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841" y="5602142"/>
            <a:ext cx="1696244" cy="7920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7E82E45-5FBD-4B54-B244-4B829EFE1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798" y="5572424"/>
            <a:ext cx="1696244" cy="7920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C06542D-8668-4813-B58E-3673B329B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562" y="5589214"/>
            <a:ext cx="169624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4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</TotalTime>
  <Words>127</Words>
  <Application>Microsoft Office PowerPoint</Application>
  <PresentationFormat>Widescreen</PresentationFormat>
  <Paragraphs>43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Brush Script MT</vt:lpstr>
      <vt:lpstr>Calibri</vt:lpstr>
      <vt:lpstr>Office Theme</vt:lpstr>
      <vt:lpstr>PowerPoint Presentation</vt:lpstr>
      <vt:lpstr>letter   G</vt:lpstr>
      <vt:lpstr>Picture related to letter  G</vt:lpstr>
      <vt:lpstr>PowerPoint Presentation</vt:lpstr>
      <vt:lpstr>PowerPoint Presentation</vt:lpstr>
      <vt:lpstr>PowerPoint Presentation</vt:lpstr>
      <vt:lpstr>BK PG NO-29(Reading)</vt:lpstr>
      <vt:lpstr>G STANDS FOR   GRAPES  </vt:lpstr>
      <vt:lpstr>SAY AND WRITE</vt:lpstr>
      <vt:lpstr>SAY AND WRITE LETTER -G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308</cp:revision>
  <dcterms:created xsi:type="dcterms:W3CDTF">2020-05-19T18:02:17Z</dcterms:created>
  <dcterms:modified xsi:type="dcterms:W3CDTF">2021-12-02T02:36:11Z</dcterms:modified>
</cp:coreProperties>
</file>