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1"/>
  </p:notesMasterIdLst>
  <p:sldIdLst>
    <p:sldId id="269" r:id="rId2"/>
    <p:sldId id="313" r:id="rId3"/>
    <p:sldId id="314" r:id="rId4"/>
    <p:sldId id="316" r:id="rId5"/>
    <p:sldId id="323" r:id="rId6"/>
    <p:sldId id="324" r:id="rId7"/>
    <p:sldId id="325" r:id="rId8"/>
    <p:sldId id="281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9/2/2021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99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BK PG  NO-9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240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02/09/21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13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02.09.2021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:   ACTIVITY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SUB-TOPIC:ACTIVITY (In </a:t>
            </a:r>
            <a:r>
              <a:rPr lang="en-US" sz="2800" b="1" dirty="0" err="1"/>
              <a:t>nt</a:t>
            </a:r>
            <a:r>
              <a:rPr lang="en-US" sz="2800" b="1" dirty="0"/>
              <a:t>  bk)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2371-75AF-4DE4-92F7-84996018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418239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pictures 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6D8B9E-03AC-4D53-A130-4714146B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4" y="1450140"/>
            <a:ext cx="2862064" cy="241334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D0CA7-5124-48FC-9605-F0CE238D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450140"/>
            <a:ext cx="3595688" cy="2866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B0B8CA-CF3A-4880-90CB-143E787C1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24" y="1245666"/>
            <a:ext cx="3470176" cy="327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639FD1-2700-4A64-A485-3BAC5426D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4149080"/>
            <a:ext cx="1728192" cy="2016224"/>
          </a:xfrm>
          <a:prstGeom prst="rect">
            <a:avLst/>
          </a:prstGeom>
        </p:spPr>
      </p:pic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B2DAC088-F679-485F-B3F2-330480FCB4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0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95D2-1A5A-44E6-AC47-D96E0C35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0E0517-C49B-4926-83A9-602D599BE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1772816"/>
            <a:ext cx="3672408" cy="35611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4163C-6754-4A80-A5F9-99EE6685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340768"/>
            <a:ext cx="3112740" cy="3816424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A4AE099B-DC3C-4E3D-A990-AC4200D8D0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5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277E-CE9B-4D3C-9A26-A06C78E6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 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F03E29-A573-4C44-8082-9B9BB27CB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5860" y="1223242"/>
            <a:ext cx="2520280" cy="20889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DDE26-4B74-4A82-8E02-0D333354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223242"/>
            <a:ext cx="2276475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F8F9B-CAE8-44E7-B0D8-AB052CE35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549" y="3803550"/>
            <a:ext cx="2524125" cy="2334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B69AD-50FA-49A1-9E6D-86197FE38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4084606"/>
            <a:ext cx="2143125" cy="2143125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74A7928F-E0E4-4158-A2A2-1B092F13F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24" y="1772816"/>
            <a:ext cx="3240360" cy="3888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F852A6-2303-4B91-8767-8E4D648C41FD}"/>
              </a:ext>
            </a:extLst>
          </p:cNvPr>
          <p:cNvSpPr txBox="1"/>
          <p:nvPr/>
        </p:nvSpPr>
        <p:spPr>
          <a:xfrm>
            <a:off x="5688710" y="3188515"/>
            <a:ext cx="814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TIGER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87F634-1189-4E51-A71E-25A06A52A1FE}"/>
              </a:ext>
            </a:extLst>
          </p:cNvPr>
          <p:cNvSpPr txBox="1"/>
          <p:nvPr/>
        </p:nvSpPr>
        <p:spPr>
          <a:xfrm>
            <a:off x="9742094" y="3127478"/>
            <a:ext cx="933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TREE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475D5-B95D-4624-A0E7-4170C458348B}"/>
              </a:ext>
            </a:extLst>
          </p:cNvPr>
          <p:cNvSpPr txBox="1"/>
          <p:nvPr/>
        </p:nvSpPr>
        <p:spPr>
          <a:xfrm>
            <a:off x="5443293" y="6205210"/>
            <a:ext cx="131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TORTOISE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B0DDF0-D5CE-477F-8FC7-4E868F003065}"/>
              </a:ext>
            </a:extLst>
          </p:cNvPr>
          <p:cNvSpPr txBox="1"/>
          <p:nvPr/>
        </p:nvSpPr>
        <p:spPr>
          <a:xfrm>
            <a:off x="9306480" y="6137919"/>
            <a:ext cx="124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TOMAT0</a:t>
            </a:r>
            <a:endParaRPr lang="en-IN" dirty="0"/>
          </a:p>
        </p:txBody>
      </p:sp>
      <p:pic>
        <p:nvPicPr>
          <p:cNvPr id="27" name="Google Shape;55;p13">
            <a:extLst>
              <a:ext uri="{FF2B5EF4-FFF2-40B4-BE49-F238E27FC236}">
                <a16:creationId xmlns:a16="http://schemas.microsoft.com/office/drawing/2014/main" id="{A7D73E77-D27D-4DF9-BA40-ABB6557E472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27249" y="579956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7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55A3F-40F7-4028-BE43-1C64C74B5D25}"/>
              </a:ext>
            </a:extLst>
          </p:cNvPr>
          <p:cNvSpPr txBox="1"/>
          <p:nvPr/>
        </p:nvSpPr>
        <p:spPr>
          <a:xfrm>
            <a:off x="2565991" y="3039150"/>
            <a:ext cx="7145079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661"/>
            <a:r>
              <a:rPr lang="en-US" sz="4267" dirty="0">
                <a:solidFill>
                  <a:srgbClr val="FF0000"/>
                </a:solidFill>
              </a:rPr>
              <a:t>ACTIVITY IN NOTE BK </a:t>
            </a:r>
            <a:endParaRPr lang="en-IN" sz="4267" dirty="0">
              <a:solidFill>
                <a:srgbClr val="FF0000"/>
              </a:solidFill>
            </a:endParaRPr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97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F38C-D4FB-41FE-91CE-2D152A1B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1360800" cy="417184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3200" dirty="0"/>
              <a:t>Match the letter with related picture 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694C4-89F7-445F-90B9-EA0D1FCF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76" y="585519"/>
            <a:ext cx="2276475" cy="2009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9FB81-09B6-413B-87F3-0FB9BD2C5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75" y="5459667"/>
            <a:ext cx="2051298" cy="1064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CD562-CF36-4660-8DE6-D8B02D6D4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401" y="2552206"/>
            <a:ext cx="1556792" cy="1728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BF215-961A-41E1-8FC3-02F79C07E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541" y="5445402"/>
            <a:ext cx="1731516" cy="1313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5D93D-33E0-472A-8744-EB2A68BE5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539" y="4077072"/>
            <a:ext cx="1267968" cy="1267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1CD7B-D60E-4C81-8E1E-A0642DBC2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21789">
            <a:off x="3300231" y="972008"/>
            <a:ext cx="1216152" cy="195776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8014F8E-D2C8-42AE-9AF9-28D86D7BB3D0}"/>
              </a:ext>
            </a:extLst>
          </p:cNvPr>
          <p:cNvSpPr/>
          <p:nvPr/>
        </p:nvSpPr>
        <p:spPr>
          <a:xfrm>
            <a:off x="4206586" y="2664482"/>
            <a:ext cx="3260469" cy="2882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89EE13-0953-4156-A897-F27388172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3" y="728167"/>
            <a:ext cx="2179992" cy="20097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7BC608-A1B7-4566-8D08-ADE4878346BE}"/>
              </a:ext>
            </a:extLst>
          </p:cNvPr>
          <p:cNvSpPr txBox="1"/>
          <p:nvPr/>
        </p:nvSpPr>
        <p:spPr>
          <a:xfrm>
            <a:off x="6439268" y="3076338"/>
            <a:ext cx="598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</a:t>
            </a:r>
            <a:endParaRPr lang="en-IN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3BB0C-F2B1-49C2-BFC6-3634F362D8AA}"/>
              </a:ext>
            </a:extLst>
          </p:cNvPr>
          <p:cNvSpPr txBox="1"/>
          <p:nvPr/>
        </p:nvSpPr>
        <p:spPr>
          <a:xfrm>
            <a:off x="5667637" y="3110584"/>
            <a:ext cx="5985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H</a:t>
            </a:r>
            <a:endParaRPr lang="en-IN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66C66F-F8E0-4366-8807-A2E6B6669EA1}"/>
              </a:ext>
            </a:extLst>
          </p:cNvPr>
          <p:cNvSpPr txBox="1"/>
          <p:nvPr/>
        </p:nvSpPr>
        <p:spPr>
          <a:xfrm>
            <a:off x="6096000" y="4488078"/>
            <a:ext cx="598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</a:t>
            </a:r>
            <a:endParaRPr lang="en-IN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978018-4966-48FA-8CEE-E19896A38917}"/>
              </a:ext>
            </a:extLst>
          </p:cNvPr>
          <p:cNvSpPr txBox="1"/>
          <p:nvPr/>
        </p:nvSpPr>
        <p:spPr>
          <a:xfrm>
            <a:off x="4414676" y="3969982"/>
            <a:ext cx="418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  <a:endParaRPr lang="en-IN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4028D6-112B-4364-B743-968EEC5B6177}"/>
              </a:ext>
            </a:extLst>
          </p:cNvPr>
          <p:cNvSpPr txBox="1"/>
          <p:nvPr/>
        </p:nvSpPr>
        <p:spPr>
          <a:xfrm>
            <a:off x="5131854" y="2594852"/>
            <a:ext cx="472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F</a:t>
            </a:r>
            <a:endParaRPr lang="en-IN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EF0C9-5EB5-4AFF-B29D-100FF6DD62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4699" y="2440738"/>
            <a:ext cx="1382780" cy="1064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BEB86-B8D3-4B64-87F5-01C15E14DA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5499" y="4561981"/>
            <a:ext cx="1284505" cy="1472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CD94170-3986-49BA-960D-7170ED2980A8}"/>
              </a:ext>
            </a:extLst>
          </p:cNvPr>
          <p:cNvSpPr txBox="1"/>
          <p:nvPr/>
        </p:nvSpPr>
        <p:spPr>
          <a:xfrm rot="18120951">
            <a:off x="126727" y="238942"/>
            <a:ext cx="850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13ED0-0326-468E-B1AD-585CDBF7E76F}"/>
              </a:ext>
            </a:extLst>
          </p:cNvPr>
          <p:cNvSpPr txBox="1"/>
          <p:nvPr/>
        </p:nvSpPr>
        <p:spPr>
          <a:xfrm rot="18401104">
            <a:off x="53812" y="568330"/>
            <a:ext cx="1327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02/09/21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4097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FAF4-26BC-410A-A258-82F1ABFF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8640"/>
            <a:ext cx="11360800" cy="504056"/>
          </a:xfrm>
        </p:spPr>
        <p:txBody>
          <a:bodyPr/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Paste or draw the pictures related to the given letter</a:t>
            </a: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D72B01D-25AF-4E3B-9B0B-13E5260B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935237"/>
            <a:ext cx="1008112" cy="794091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061F5C8-F9A5-48F4-848D-CE33ED5ED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36" y="2411890"/>
            <a:ext cx="1259354" cy="101711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DB95AB-22AE-44EF-824D-702412A19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620" y="4059859"/>
            <a:ext cx="1146400" cy="101711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635F41B-9F5E-4C0B-9A97-1D4484146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425" y="5832858"/>
            <a:ext cx="1008112" cy="1017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A7CC36-445D-4AA9-BF40-5F443496F2D8}"/>
              </a:ext>
            </a:extLst>
          </p:cNvPr>
          <p:cNvSpPr txBox="1"/>
          <p:nvPr/>
        </p:nvSpPr>
        <p:spPr>
          <a:xfrm rot="17897366">
            <a:off x="16099" y="190998"/>
            <a:ext cx="814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16A64B-8E62-4B3B-A584-1D24C23E9BD9}"/>
              </a:ext>
            </a:extLst>
          </p:cNvPr>
          <p:cNvSpPr/>
          <p:nvPr/>
        </p:nvSpPr>
        <p:spPr>
          <a:xfrm>
            <a:off x="5735960" y="2155921"/>
            <a:ext cx="2304256" cy="1186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83277-6E49-42BE-A15D-CE1085F2E3CF}"/>
              </a:ext>
            </a:extLst>
          </p:cNvPr>
          <p:cNvSpPr/>
          <p:nvPr/>
        </p:nvSpPr>
        <p:spPr>
          <a:xfrm>
            <a:off x="5735960" y="3890155"/>
            <a:ext cx="2304256" cy="1186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233E8-3FD4-4295-BDC3-B2615B99F9DF}"/>
              </a:ext>
            </a:extLst>
          </p:cNvPr>
          <p:cNvSpPr/>
          <p:nvPr/>
        </p:nvSpPr>
        <p:spPr>
          <a:xfrm>
            <a:off x="5735960" y="5662156"/>
            <a:ext cx="2304256" cy="1186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FC128-3360-4183-93B5-32763CA56AE3}"/>
              </a:ext>
            </a:extLst>
          </p:cNvPr>
          <p:cNvSpPr/>
          <p:nvPr/>
        </p:nvSpPr>
        <p:spPr>
          <a:xfrm>
            <a:off x="5735887" y="695397"/>
            <a:ext cx="2304256" cy="1186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4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" y="13178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02/09/21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24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T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dirty="0">
                <a:solidFill>
                  <a:schemeClr val="bg1"/>
                </a:solidFill>
              </a:rPr>
              <a:t> bk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39868" y="3246872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  Do the HW  given in  </a:t>
            </a:r>
            <a:r>
              <a:rPr lang="en-US" sz="2400" dirty="0" err="1">
                <a:solidFill>
                  <a:schemeClr val="bg1"/>
                </a:solidFill>
              </a:rPr>
              <a:t>nt</a:t>
            </a:r>
            <a:r>
              <a:rPr lang="en-US" sz="2400" dirty="0">
                <a:solidFill>
                  <a:schemeClr val="bg1"/>
                </a:solidFill>
              </a:rPr>
              <a:t> bk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</TotalTime>
  <Words>113</Words>
  <Application>Microsoft Office PowerPoint</Application>
  <PresentationFormat>Widescreen</PresentationFormat>
  <Paragraphs>39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Identify the given pictures </vt:lpstr>
      <vt:lpstr>Identification of letter T</vt:lpstr>
      <vt:lpstr>Pictures related to letter T</vt:lpstr>
      <vt:lpstr>PowerPoint Presentation</vt:lpstr>
      <vt:lpstr> Match the letter with related picture </vt:lpstr>
      <vt:lpstr>Paste or draw the pictures related to the given letter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159</cp:revision>
  <dcterms:created xsi:type="dcterms:W3CDTF">2020-05-19T18:02:17Z</dcterms:created>
  <dcterms:modified xsi:type="dcterms:W3CDTF">2021-09-02T03:13:18Z</dcterms:modified>
</cp:coreProperties>
</file>