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2"/>
  </p:notesMasterIdLst>
  <p:sldIdLst>
    <p:sldId id="269" r:id="rId2"/>
    <p:sldId id="314" r:id="rId3"/>
    <p:sldId id="337" r:id="rId4"/>
    <p:sldId id="329" r:id="rId5"/>
    <p:sldId id="335" r:id="rId6"/>
    <p:sldId id="338" r:id="rId7"/>
    <p:sldId id="336" r:id="rId8"/>
    <p:sldId id="333" r:id="rId9"/>
    <p:sldId id="281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6" autoAdjust="0"/>
    <p:restoredTop sz="95126" autoAdjust="0"/>
  </p:normalViewPr>
  <p:slideViewPr>
    <p:cSldViewPr>
      <p:cViewPr varScale="1">
        <p:scale>
          <a:sx n="81" d="100"/>
          <a:sy n="81" d="100"/>
        </p:scale>
        <p:origin x="390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8/1/2021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402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2/08/21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/>
              <a:t>.3’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4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ransition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20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jpg"/><Relationship Id="rId4" Type="http://schemas.openxmlformats.org/officeDocument/2006/relationships/image" Target="../media/image18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53719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667504" y="1714488"/>
            <a:ext cx="288696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667504" y="2357430"/>
            <a:ext cx="364333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DATE 02/08/21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524627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524627" y="3500438"/>
            <a:ext cx="32861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 BK PG NO-89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81752" y="4071942"/>
            <a:ext cx="56189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SUB-TOPIC-LETTER  -Z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68" y="0"/>
            <a:ext cx="6381753" cy="581961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524628" y="2857496"/>
            <a:ext cx="3429025" cy="536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3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E23F8-F5CA-451D-A6F8-8A4CCF78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564" y="104716"/>
            <a:ext cx="10972800" cy="916483"/>
          </a:xfrm>
        </p:spPr>
        <p:txBody>
          <a:bodyPr>
            <a:normAutofit fontScale="90000"/>
          </a:bodyPr>
          <a:lstStyle/>
          <a:p>
            <a:r>
              <a:rPr lang="en-US" dirty="0"/>
              <a:t>Identify the given letter and tell one word related to the letter</a:t>
            </a:r>
            <a:endParaRPr lang="en-IN" dirty="0"/>
          </a:p>
        </p:txBody>
      </p:sp>
      <p:pic>
        <p:nvPicPr>
          <p:cNvPr id="19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A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2794" y="1500174"/>
            <a:ext cx="2357454" cy="2000264"/>
          </a:xfrm>
          <a:prstGeom prst="rect">
            <a:avLst/>
          </a:prstGeom>
        </p:spPr>
      </p:pic>
      <p:pic>
        <p:nvPicPr>
          <p:cNvPr id="13" name="Picture 12" descr="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8084" y="928670"/>
            <a:ext cx="3248020" cy="3071834"/>
          </a:xfrm>
          <a:prstGeom prst="rect">
            <a:avLst/>
          </a:prstGeom>
        </p:spPr>
      </p:pic>
      <p:pic>
        <p:nvPicPr>
          <p:cNvPr id="14" name="Picture 13" descr="I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1686" y="1357298"/>
            <a:ext cx="2143125" cy="2571768"/>
          </a:xfrm>
          <a:prstGeom prst="rect">
            <a:avLst/>
          </a:prstGeom>
        </p:spPr>
      </p:pic>
      <p:pic>
        <p:nvPicPr>
          <p:cNvPr id="15" name="Picture 14" descr="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67768" y="1142984"/>
            <a:ext cx="2286016" cy="2643206"/>
          </a:xfrm>
          <a:prstGeom prst="rect">
            <a:avLst/>
          </a:prstGeom>
        </p:spPr>
      </p:pic>
      <p:pic>
        <p:nvPicPr>
          <p:cNvPr id="16" name="Picture 15" descr="F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52530" y="4429132"/>
            <a:ext cx="2143125" cy="2143125"/>
          </a:xfrm>
          <a:prstGeom prst="rect">
            <a:avLst/>
          </a:prstGeom>
        </p:spPr>
      </p:pic>
      <p:pic>
        <p:nvPicPr>
          <p:cNvPr id="18" name="Picture 17" descr="E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95934" y="4429132"/>
            <a:ext cx="2214578" cy="2143125"/>
          </a:xfrm>
          <a:prstGeom prst="rect">
            <a:avLst/>
          </a:prstGeom>
        </p:spPr>
      </p:pic>
      <p:pic>
        <p:nvPicPr>
          <p:cNvPr id="20" name="Picture 19" descr="LETTER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24826" y="3643290"/>
            <a:ext cx="3000396" cy="3214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98941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5C2DC-F8E7-4265-B7F2-87B8EA13C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RECAPITULATION OF LETTER- Y</a:t>
            </a:r>
            <a:endParaRPr lang="en-IN" dirty="0"/>
          </a:p>
        </p:txBody>
      </p:sp>
      <p:pic>
        <p:nvPicPr>
          <p:cNvPr id="3" name="Content Placeholder 3" descr="Y.png">
            <a:extLst>
              <a:ext uri="{FF2B5EF4-FFF2-40B4-BE49-F238E27FC236}">
                <a16:creationId xmlns:a16="http://schemas.microsoft.com/office/drawing/2014/main" id="{877074EB-E095-445D-8558-2B2F852FA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368" y="2132856"/>
            <a:ext cx="3505999" cy="3810868"/>
          </a:xfrm>
          <a:prstGeom prst="rect">
            <a:avLst/>
          </a:prstGeom>
        </p:spPr>
      </p:pic>
      <p:pic>
        <p:nvPicPr>
          <p:cNvPr id="4" name="Content Placeholder 3" descr="yak.jpg">
            <a:extLst>
              <a:ext uri="{FF2B5EF4-FFF2-40B4-BE49-F238E27FC236}">
                <a16:creationId xmlns:a16="http://schemas.microsoft.com/office/drawing/2014/main" id="{5C413380-58AA-4D15-9D81-7CC3019AA2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526" y="1061293"/>
            <a:ext cx="2143125" cy="2143125"/>
          </a:xfrm>
          <a:prstGeom prst="rect">
            <a:avLst/>
          </a:prstGeom>
        </p:spPr>
      </p:pic>
      <p:pic>
        <p:nvPicPr>
          <p:cNvPr id="5" name="Picture 4" descr="yoyo.jpg">
            <a:extLst>
              <a:ext uri="{FF2B5EF4-FFF2-40B4-BE49-F238E27FC236}">
                <a16:creationId xmlns:a16="http://schemas.microsoft.com/office/drawing/2014/main" id="{1B204B1A-EEF9-4376-8BFD-42C3AA6FE5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0627" y="997852"/>
            <a:ext cx="3700474" cy="2206566"/>
          </a:xfrm>
          <a:prstGeom prst="rect">
            <a:avLst/>
          </a:prstGeom>
        </p:spPr>
      </p:pic>
      <p:pic>
        <p:nvPicPr>
          <p:cNvPr id="6" name="Picture 5" descr="yacat.jpg">
            <a:extLst>
              <a:ext uri="{FF2B5EF4-FFF2-40B4-BE49-F238E27FC236}">
                <a16:creationId xmlns:a16="http://schemas.microsoft.com/office/drawing/2014/main" id="{3877C3FA-7A62-4AD9-8B1B-5FE3D9E156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907" y="3810474"/>
            <a:ext cx="2786082" cy="2790825"/>
          </a:xfrm>
          <a:prstGeom prst="rect">
            <a:avLst/>
          </a:prstGeom>
        </p:spPr>
      </p:pic>
      <p:pic>
        <p:nvPicPr>
          <p:cNvPr id="7" name="Picture 6" descr="YELLOW.jpg">
            <a:extLst>
              <a:ext uri="{FF2B5EF4-FFF2-40B4-BE49-F238E27FC236}">
                <a16:creationId xmlns:a16="http://schemas.microsoft.com/office/drawing/2014/main" id="{849E5F65-FD7E-4777-AE4D-8D0B19A8D9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8288" y="3797295"/>
            <a:ext cx="2428877" cy="2786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778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Identify the given picture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32FEF69-A8ED-46C8-9E58-D8E7C34AD5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464" y="1556792"/>
            <a:ext cx="2152650" cy="23400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CB22A14-DB93-46A4-926E-148C15523E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7928" y="1934753"/>
            <a:ext cx="1561356" cy="18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E97965A-8922-4A59-B387-FE72A8750A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00256" y="1663051"/>
            <a:ext cx="2952328" cy="20197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2FAAA04D-C50D-402D-9FC4-1F300F2F3D4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1544" y="4454618"/>
            <a:ext cx="2592288" cy="21240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6C0952E-B3E4-4E2D-AC96-B1850E10EC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4549" y="4335268"/>
            <a:ext cx="3384376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2117-8A73-41D2-8D78-CA7A7A82A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577" y="116632"/>
            <a:ext cx="10972800" cy="45719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Identification of letter Z</a:t>
            </a:r>
            <a:endParaRPr lang="en-IN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04BC3FB-648B-4C4F-B800-F65C172F1C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19536" y="1196702"/>
            <a:ext cx="3688882" cy="4464595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2B838E-09A0-476F-94F6-BD67C1DE05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184" y="1684411"/>
            <a:ext cx="3456384" cy="348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332663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EAF9D-84FE-411A-8BD6-7D686BB7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PICTURE RELATED TO LETTER -Z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Content Placeholder 12">
            <a:extLst>
              <a:ext uri="{FF2B5EF4-FFF2-40B4-BE49-F238E27FC236}">
                <a16:creationId xmlns:a16="http://schemas.microsoft.com/office/drawing/2014/main" id="{4A42BB3A-A8A2-4353-A6E5-49FA3E3522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8139" y="1124744"/>
            <a:ext cx="2152650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9CED509-2437-49F9-8706-5003F8478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72264" y="1124744"/>
            <a:ext cx="2152650" cy="24482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C1C246D-8205-4CFC-B224-C4B1FDCA28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7808" y="4293096"/>
            <a:ext cx="2952328" cy="22902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BD4F7B6-E535-4010-8DA5-FFE1B14F4DB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80176" y="4293096"/>
            <a:ext cx="3384376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18472257-88B7-4943-9A96-92BA3A5C196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963" y="1052736"/>
            <a:ext cx="3173749" cy="4896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704944"/>
      </p:ext>
    </p:extLst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6B4F4-DE76-4D68-BC78-D2BEF5797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66A10E-0AFA-4DBB-9FE9-F4223838DF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71464" y="1556792"/>
            <a:ext cx="9145016" cy="5301208"/>
          </a:xfrm>
        </p:spPr>
      </p:pic>
    </p:spTree>
    <p:extLst>
      <p:ext uri="{BB962C8B-B14F-4D97-AF65-F5344CB8AC3E}">
        <p14:creationId xmlns:p14="http://schemas.microsoft.com/office/powerpoint/2010/main" val="1171367130"/>
      </p:ext>
    </p:extLst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96842"/>
          </a:xfrm>
        </p:spPr>
        <p:txBody>
          <a:bodyPr>
            <a:normAutofit fontScale="90000"/>
          </a:bodyPr>
          <a:lstStyle/>
          <a:p>
            <a:r>
              <a:rPr lang="en-US" dirty="0"/>
              <a:t>ACTIVITY ON LETTER-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5"/>
          </a:xfrm>
        </p:spPr>
        <p:txBody>
          <a:bodyPr/>
          <a:lstStyle/>
          <a:p>
            <a:r>
              <a:rPr lang="en-US" dirty="0"/>
              <a:t>    Encircle letter 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Z  </a:t>
            </a:r>
            <a:r>
              <a:rPr lang="en-US" dirty="0"/>
              <a:t>in a given circle</a:t>
            </a:r>
            <a:endParaRPr lang="en-IN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Oval 3"/>
          <p:cNvSpPr/>
          <p:nvPr/>
        </p:nvSpPr>
        <p:spPr>
          <a:xfrm>
            <a:off x="2952728" y="1928802"/>
            <a:ext cx="5500726" cy="414340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7" name="Google Shape;55;p13">
            <a:extLst>
              <a:ext uri="{FF2B5EF4-FFF2-40B4-BE49-F238E27FC236}">
                <a16:creationId xmlns:a16="http://schemas.microsoft.com/office/drawing/2014/main" id="{D1FD4379-8E15-488E-9BC6-64073AA584E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846210" y="5988580"/>
            <a:ext cx="1199456" cy="76470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1520A5B-F0E2-42E1-8F3F-6614EA85A321}"/>
              </a:ext>
            </a:extLst>
          </p:cNvPr>
          <p:cNvSpPr txBox="1"/>
          <p:nvPr/>
        </p:nvSpPr>
        <p:spPr>
          <a:xfrm>
            <a:off x="4874269" y="3645080"/>
            <a:ext cx="3827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7C32D80-D2D1-43B4-8880-F272DE88AF1A}"/>
              </a:ext>
            </a:extLst>
          </p:cNvPr>
          <p:cNvSpPr txBox="1"/>
          <p:nvPr/>
        </p:nvSpPr>
        <p:spPr>
          <a:xfrm>
            <a:off x="3924003" y="2681697"/>
            <a:ext cx="3827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D6FEDA2-3810-4A0C-A298-03BB963DD5F7}"/>
              </a:ext>
            </a:extLst>
          </p:cNvPr>
          <p:cNvSpPr txBox="1"/>
          <p:nvPr/>
        </p:nvSpPr>
        <p:spPr>
          <a:xfrm>
            <a:off x="7106516" y="2607867"/>
            <a:ext cx="4547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E</a:t>
            </a:r>
            <a:endParaRPr lang="en-IN" sz="32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C760688-725A-4D7B-B44A-80327CCCB0AB}"/>
              </a:ext>
            </a:extLst>
          </p:cNvPr>
          <p:cNvSpPr txBox="1"/>
          <p:nvPr/>
        </p:nvSpPr>
        <p:spPr>
          <a:xfrm>
            <a:off x="4802261" y="2677769"/>
            <a:ext cx="4547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W</a:t>
            </a:r>
            <a:endParaRPr lang="en-IN" sz="3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0785DE-EB0A-42CE-AA74-769E031F414D}"/>
              </a:ext>
            </a:extLst>
          </p:cNvPr>
          <p:cNvSpPr txBox="1"/>
          <p:nvPr/>
        </p:nvSpPr>
        <p:spPr>
          <a:xfrm>
            <a:off x="3884812" y="3571659"/>
            <a:ext cx="5261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F</a:t>
            </a:r>
            <a:endParaRPr lang="en-IN" sz="3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C5339BD-F13B-4A26-AF8F-1ADF05941199}"/>
              </a:ext>
            </a:extLst>
          </p:cNvPr>
          <p:cNvSpPr txBox="1"/>
          <p:nvPr/>
        </p:nvSpPr>
        <p:spPr>
          <a:xfrm>
            <a:off x="6151184" y="3645080"/>
            <a:ext cx="4547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G</a:t>
            </a:r>
            <a:endParaRPr lang="en-IN" sz="3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7BBF94-194F-48F4-8821-64B49061E2B1}"/>
              </a:ext>
            </a:extLst>
          </p:cNvPr>
          <p:cNvSpPr txBox="1"/>
          <p:nvPr/>
        </p:nvSpPr>
        <p:spPr>
          <a:xfrm>
            <a:off x="6121416" y="2671867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C37500-87A9-4DC3-80DC-47603C7137A2}"/>
              </a:ext>
            </a:extLst>
          </p:cNvPr>
          <p:cNvSpPr txBox="1"/>
          <p:nvPr/>
        </p:nvSpPr>
        <p:spPr>
          <a:xfrm>
            <a:off x="7184512" y="3527417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D768A6D-2740-4047-8A30-FF0B39D9F366}"/>
              </a:ext>
            </a:extLst>
          </p:cNvPr>
          <p:cNvSpPr txBox="1"/>
          <p:nvPr/>
        </p:nvSpPr>
        <p:spPr>
          <a:xfrm>
            <a:off x="3959544" y="4513903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24BC77-49A5-401B-A1BD-83EF49A2D8A6}"/>
              </a:ext>
            </a:extLst>
          </p:cNvPr>
          <p:cNvSpPr txBox="1"/>
          <p:nvPr/>
        </p:nvSpPr>
        <p:spPr>
          <a:xfrm>
            <a:off x="6183176" y="5238288"/>
            <a:ext cx="5261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U</a:t>
            </a:r>
            <a:endParaRPr lang="en-IN" sz="3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16493AD-D765-4AEA-A7BE-CA11014B0C4A}"/>
              </a:ext>
            </a:extLst>
          </p:cNvPr>
          <p:cNvSpPr txBox="1"/>
          <p:nvPr/>
        </p:nvSpPr>
        <p:spPr>
          <a:xfrm>
            <a:off x="4895826" y="4588265"/>
            <a:ext cx="52619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M</a:t>
            </a:r>
            <a:endParaRPr lang="en-IN" sz="3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36C1670-55B4-4C16-B704-E69A965A0A60}"/>
              </a:ext>
            </a:extLst>
          </p:cNvPr>
          <p:cNvSpPr txBox="1"/>
          <p:nvPr/>
        </p:nvSpPr>
        <p:spPr>
          <a:xfrm>
            <a:off x="7343656" y="4438261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A</a:t>
            </a:r>
            <a:endParaRPr lang="en-IN" sz="32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6D8AF2C-F6DC-4653-AB1C-EF17A6CDE975}"/>
              </a:ext>
            </a:extLst>
          </p:cNvPr>
          <p:cNvSpPr txBox="1"/>
          <p:nvPr/>
        </p:nvSpPr>
        <p:spPr>
          <a:xfrm>
            <a:off x="6257909" y="4588711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15202F6-DDA5-4858-B64F-5BB32C986604}"/>
              </a:ext>
            </a:extLst>
          </p:cNvPr>
          <p:cNvSpPr txBox="1"/>
          <p:nvPr/>
        </p:nvSpPr>
        <p:spPr>
          <a:xfrm>
            <a:off x="5029622" y="5386312"/>
            <a:ext cx="3767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Z</a:t>
            </a:r>
            <a:endParaRPr lang="en-IN" sz="3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A5D657B-E74B-45A7-8C4B-1B8DB52F95A2}"/>
              </a:ext>
            </a:extLst>
          </p:cNvPr>
          <p:cNvSpPr txBox="1"/>
          <p:nvPr/>
        </p:nvSpPr>
        <p:spPr>
          <a:xfrm rot="18152881">
            <a:off x="190005" y="238393"/>
            <a:ext cx="6796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7A143C-A110-4053-BE8B-CF5C11FEE242}"/>
              </a:ext>
            </a:extLst>
          </p:cNvPr>
          <p:cNvSpPr txBox="1"/>
          <p:nvPr/>
        </p:nvSpPr>
        <p:spPr>
          <a:xfrm rot="18684808">
            <a:off x="159466" y="547170"/>
            <a:ext cx="10065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2/08/21</a:t>
            </a:r>
            <a:endParaRPr lang="en-IN" dirty="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2A47FDDA-28A7-4778-B930-A50A95DA9123}"/>
              </a:ext>
            </a:extLst>
          </p:cNvPr>
          <p:cNvSpPr/>
          <p:nvPr/>
        </p:nvSpPr>
        <p:spPr>
          <a:xfrm>
            <a:off x="7109779" y="3537683"/>
            <a:ext cx="526191" cy="6071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29E76565-76BE-4D01-9806-A8FB085CE340}"/>
              </a:ext>
            </a:extLst>
          </p:cNvPr>
          <p:cNvSpPr/>
          <p:nvPr/>
        </p:nvSpPr>
        <p:spPr>
          <a:xfrm>
            <a:off x="3884812" y="4448353"/>
            <a:ext cx="481189" cy="59996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F711B-CB84-4FBA-AFA8-738C5F7152C9}"/>
              </a:ext>
            </a:extLst>
          </p:cNvPr>
          <p:cNvSpPr/>
          <p:nvPr/>
        </p:nvSpPr>
        <p:spPr>
          <a:xfrm>
            <a:off x="6153207" y="4543863"/>
            <a:ext cx="526191" cy="6071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65F90FB3-11B6-4006-8421-30D615E846CD}"/>
              </a:ext>
            </a:extLst>
          </p:cNvPr>
          <p:cNvSpPr/>
          <p:nvPr/>
        </p:nvSpPr>
        <p:spPr>
          <a:xfrm>
            <a:off x="4954889" y="5332353"/>
            <a:ext cx="526191" cy="6071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13D36968-0A8F-4C92-8B47-53DFF4950FDC}"/>
              </a:ext>
            </a:extLst>
          </p:cNvPr>
          <p:cNvSpPr/>
          <p:nvPr/>
        </p:nvSpPr>
        <p:spPr>
          <a:xfrm>
            <a:off x="3903008" y="2765580"/>
            <a:ext cx="526191" cy="6134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4B0ACE63-A03F-43A5-856B-BB7E08921849}"/>
              </a:ext>
            </a:extLst>
          </p:cNvPr>
          <p:cNvSpPr/>
          <p:nvPr/>
        </p:nvSpPr>
        <p:spPr>
          <a:xfrm>
            <a:off x="4844198" y="3657562"/>
            <a:ext cx="526191" cy="60716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6" grpId="0" animBg="1"/>
      <p:bldP spid="47" grpId="0" animBg="1"/>
      <p:bldP spid="51" grpId="0" animBg="1"/>
      <p:bldP spid="5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7" y="-195645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812458" y="717956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02/08/21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2" y="928671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5538" y="1785926"/>
            <a:ext cx="66073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song sound  of  letter -Z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03223A4-13CD-40F2-BBAC-14717B5A93A4}"/>
              </a:ext>
            </a:extLst>
          </p:cNvPr>
          <p:cNvSpPr txBox="1"/>
          <p:nvPr/>
        </p:nvSpPr>
        <p:spPr>
          <a:xfrm>
            <a:off x="2666976" y="2480198"/>
            <a:ext cx="778674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bg1">
                    <a:lumMod val="95000"/>
                  </a:schemeClr>
                </a:solidFill>
              </a:rPr>
              <a:t>2. 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Complete the work given in note </a:t>
            </a:r>
            <a:r>
              <a:rPr lang="en-US" sz="2400" dirty="0" err="1">
                <a:solidFill>
                  <a:schemeClr val="bg1">
                    <a:lumMod val="95000"/>
                  </a:schemeClr>
                </a:solidFill>
              </a:rPr>
              <a:t>bk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3952</TotalTime>
  <Words>109</Words>
  <Application>Microsoft Office PowerPoint</Application>
  <PresentationFormat>Widescreen</PresentationFormat>
  <Paragraphs>40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Identify the given letter and tell one word related to the letter</vt:lpstr>
      <vt:lpstr>RECAPITULATION OF LETTER- Y</vt:lpstr>
      <vt:lpstr>Identify the given picture</vt:lpstr>
      <vt:lpstr>Identification of letter Z</vt:lpstr>
      <vt:lpstr>PICTURE RELATED TO LETTER -Z</vt:lpstr>
      <vt:lpstr>PowerPoint Presentation</vt:lpstr>
      <vt:lpstr>ACTIVITY ON LETTER-Z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317</cp:revision>
  <dcterms:created xsi:type="dcterms:W3CDTF">2020-05-19T18:02:17Z</dcterms:created>
  <dcterms:modified xsi:type="dcterms:W3CDTF">2021-08-01T12:25:51Z</dcterms:modified>
</cp:coreProperties>
</file>