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6"/>
  </p:notesMasterIdLst>
  <p:sldIdLst>
    <p:sldId id="269" r:id="rId2"/>
    <p:sldId id="330" r:id="rId3"/>
    <p:sldId id="332" r:id="rId4"/>
    <p:sldId id="337" r:id="rId5"/>
    <p:sldId id="338" r:id="rId6"/>
    <p:sldId id="339" r:id="rId7"/>
    <p:sldId id="340" r:id="rId8"/>
    <p:sldId id="317" r:id="rId9"/>
    <p:sldId id="318" r:id="rId10"/>
    <p:sldId id="342" r:id="rId11"/>
    <p:sldId id="341" r:id="rId12"/>
    <p:sldId id="324" r:id="rId13"/>
    <p:sldId id="28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80" d="100"/>
          <a:sy n="80" d="100"/>
        </p:scale>
        <p:origin x="32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11/29/2021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749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  </a:t>
            </a:r>
            <a:r>
              <a:rPr lang="en-US" dirty="0" err="1"/>
              <a:t>nt</a:t>
            </a:r>
            <a:r>
              <a:rPr lang="en-US" dirty="0"/>
              <a:t> bk)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85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gi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g"/><Relationship Id="rId7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-1/12/21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BK PG NO-29,30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 LETTER-G – IN 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C634-AA07-4E30-9FC0-AED5E7CC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IN" dirty="0"/>
              <a:t>BK PG NO-29(Reading)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E43D1-D2A4-4AA5-B546-55D7EEA76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11582400" cy="6165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E2766-45B8-4BFC-97A4-5AE6ECF84507}"/>
              </a:ext>
            </a:extLst>
          </p:cNvPr>
          <p:cNvSpPr txBox="1"/>
          <p:nvPr/>
        </p:nvSpPr>
        <p:spPr>
          <a:xfrm rot="18644333" flipH="1">
            <a:off x="-18613" y="89972"/>
            <a:ext cx="64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7A47E-BA81-4B30-AF3F-C43838C457E4}"/>
              </a:ext>
            </a:extLst>
          </p:cNvPr>
          <p:cNvSpPr txBox="1"/>
          <p:nvPr/>
        </p:nvSpPr>
        <p:spPr>
          <a:xfrm rot="18644333" flipH="1">
            <a:off x="-74326" y="307709"/>
            <a:ext cx="122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1/12/21</a:t>
            </a:r>
          </a:p>
        </p:txBody>
      </p:sp>
    </p:spTree>
    <p:extLst>
      <p:ext uri="{BB962C8B-B14F-4D97-AF65-F5344CB8AC3E}">
        <p14:creationId xmlns:p14="http://schemas.microsoft.com/office/powerpoint/2010/main" val="253133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31CF-C684-4463-88B7-EECE8CC7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45" y="188640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IN" dirty="0"/>
              <a:t>TRACE AND WRITE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E978E-47C2-4AB1-9B6B-63D448E1A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802" y="829086"/>
            <a:ext cx="11593288" cy="60486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B06AAA-AC59-47B8-B54A-49B36779AE22}"/>
              </a:ext>
            </a:extLst>
          </p:cNvPr>
          <p:cNvSpPr txBox="1"/>
          <p:nvPr/>
        </p:nvSpPr>
        <p:spPr>
          <a:xfrm rot="18644333" flipH="1">
            <a:off x="-50365" y="452090"/>
            <a:ext cx="122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1/12/21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E7D4C-1DAF-44BD-B4FC-C192A7C731DA}"/>
              </a:ext>
            </a:extLst>
          </p:cNvPr>
          <p:cNvSpPr txBox="1"/>
          <p:nvPr/>
        </p:nvSpPr>
        <p:spPr>
          <a:xfrm rot="18644333" flipH="1">
            <a:off x="2163130" y="1161626"/>
            <a:ext cx="64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E586C-DFC2-436D-B4AF-446A53606228}"/>
              </a:ext>
            </a:extLst>
          </p:cNvPr>
          <p:cNvSpPr txBox="1"/>
          <p:nvPr/>
        </p:nvSpPr>
        <p:spPr>
          <a:xfrm rot="18644333" flipH="1">
            <a:off x="62995" y="358913"/>
            <a:ext cx="56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CW</a:t>
            </a:r>
          </a:p>
        </p:txBody>
      </p:sp>
    </p:spTree>
    <p:extLst>
      <p:ext uri="{BB962C8B-B14F-4D97-AF65-F5344CB8AC3E}">
        <p14:creationId xmlns:p14="http://schemas.microsoft.com/office/powerpoint/2010/main" val="222296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6182-B2E3-4C50-9EA8-6EE10DE4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205"/>
            <a:ext cx="10972800" cy="349499"/>
          </a:xfrm>
        </p:spPr>
        <p:txBody>
          <a:bodyPr>
            <a:normAutofit fontScale="90000"/>
          </a:bodyPr>
          <a:lstStyle/>
          <a:p>
            <a:r>
              <a:rPr lang="en-US" dirty="0"/>
              <a:t>Circle and color letter 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1667-1D96-413F-B9E0-025B1C40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534075"/>
          </a:xfrm>
        </p:spPr>
        <p:txBody>
          <a:bodyPr/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0E30E1-794F-4214-BE47-EE4354C901BE}"/>
              </a:ext>
            </a:extLst>
          </p:cNvPr>
          <p:cNvSpPr/>
          <p:nvPr/>
        </p:nvSpPr>
        <p:spPr>
          <a:xfrm>
            <a:off x="2639616" y="1227485"/>
            <a:ext cx="5976664" cy="48965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T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B12FD-7E2D-4CAC-9889-2787368A2507}"/>
              </a:ext>
            </a:extLst>
          </p:cNvPr>
          <p:cNvSpPr txBox="1"/>
          <p:nvPr/>
        </p:nvSpPr>
        <p:spPr>
          <a:xfrm>
            <a:off x="3606589" y="2033336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K</a:t>
            </a:r>
            <a:endParaRPr lang="en-IN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D211-7F22-4104-8FD3-F534F1B186B2}"/>
              </a:ext>
            </a:extLst>
          </p:cNvPr>
          <p:cNvSpPr txBox="1"/>
          <p:nvPr/>
        </p:nvSpPr>
        <p:spPr>
          <a:xfrm>
            <a:off x="5863875" y="2123791"/>
            <a:ext cx="454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M</a:t>
            </a:r>
            <a:endParaRPr lang="en-IN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F39E4-FFEE-4455-9E20-137918E33E1C}"/>
              </a:ext>
            </a:extLst>
          </p:cNvPr>
          <p:cNvSpPr txBox="1"/>
          <p:nvPr/>
        </p:nvSpPr>
        <p:spPr>
          <a:xfrm>
            <a:off x="4741871" y="202894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</a:t>
            </a:r>
            <a:endParaRPr lang="en-IN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9CB59-59DE-494C-8D8D-20F4AFC84116}"/>
              </a:ext>
            </a:extLst>
          </p:cNvPr>
          <p:cNvSpPr txBox="1"/>
          <p:nvPr/>
        </p:nvSpPr>
        <p:spPr>
          <a:xfrm>
            <a:off x="6853827" y="2093013"/>
            <a:ext cx="526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</a:t>
            </a:r>
            <a:endParaRPr lang="en-IN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E30D5-69F8-4E89-9DF4-CCBA873154BF}"/>
              </a:ext>
            </a:extLst>
          </p:cNvPr>
          <p:cNvSpPr txBox="1"/>
          <p:nvPr/>
        </p:nvSpPr>
        <p:spPr>
          <a:xfrm>
            <a:off x="7083885" y="3004824"/>
            <a:ext cx="557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L</a:t>
            </a:r>
            <a:endParaRPr lang="en-IN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FAC76-2650-4B66-99FD-94CAACFEDF30}"/>
              </a:ext>
            </a:extLst>
          </p:cNvPr>
          <p:cNvSpPr txBox="1"/>
          <p:nvPr/>
        </p:nvSpPr>
        <p:spPr>
          <a:xfrm>
            <a:off x="4913189" y="3075057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L</a:t>
            </a:r>
            <a:endParaRPr lang="en-IN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03668-0D51-4DFE-9C01-C24150E3F6AE}"/>
              </a:ext>
            </a:extLst>
          </p:cNvPr>
          <p:cNvSpPr txBox="1"/>
          <p:nvPr/>
        </p:nvSpPr>
        <p:spPr>
          <a:xfrm>
            <a:off x="3483671" y="3075057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</a:t>
            </a:r>
            <a:endParaRPr lang="en-I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20E79-C3A2-4559-A8FC-07EB1A0507F9}"/>
              </a:ext>
            </a:extLst>
          </p:cNvPr>
          <p:cNvSpPr txBox="1"/>
          <p:nvPr/>
        </p:nvSpPr>
        <p:spPr>
          <a:xfrm>
            <a:off x="5968199" y="304357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</a:t>
            </a:r>
            <a:endParaRPr lang="en-I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BD9EE9-879B-4AB4-BF31-71198928E559}"/>
              </a:ext>
            </a:extLst>
          </p:cNvPr>
          <p:cNvSpPr txBox="1"/>
          <p:nvPr/>
        </p:nvSpPr>
        <p:spPr>
          <a:xfrm>
            <a:off x="3606589" y="4342544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N</a:t>
            </a:r>
            <a:endParaRPr lang="en-I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32F2F9-F6D0-4E7E-8982-8247F9FB3311}"/>
              </a:ext>
            </a:extLst>
          </p:cNvPr>
          <p:cNvSpPr txBox="1"/>
          <p:nvPr/>
        </p:nvSpPr>
        <p:spPr>
          <a:xfrm>
            <a:off x="4886085" y="4364913"/>
            <a:ext cx="833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</a:t>
            </a:r>
            <a:endParaRPr lang="en-I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E98AD-2D03-4399-AD3C-A625CEC3D3D0}"/>
              </a:ext>
            </a:extLst>
          </p:cNvPr>
          <p:cNvSpPr txBox="1"/>
          <p:nvPr/>
        </p:nvSpPr>
        <p:spPr>
          <a:xfrm>
            <a:off x="6091145" y="429837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</a:t>
            </a:r>
            <a:endParaRPr lang="en-IN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00894C-A466-4885-B5FE-DC11EC2CCA98}"/>
              </a:ext>
            </a:extLst>
          </p:cNvPr>
          <p:cNvSpPr txBox="1"/>
          <p:nvPr/>
        </p:nvSpPr>
        <p:spPr>
          <a:xfrm>
            <a:off x="7010877" y="4226035"/>
            <a:ext cx="738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</a:t>
            </a:r>
            <a:endParaRPr lang="en-IN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BC35A-ED95-439F-92DC-F5A1AD3E4918}"/>
              </a:ext>
            </a:extLst>
          </p:cNvPr>
          <p:cNvSpPr txBox="1"/>
          <p:nvPr/>
        </p:nvSpPr>
        <p:spPr>
          <a:xfrm>
            <a:off x="5479542" y="5150281"/>
            <a:ext cx="977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</a:t>
            </a:r>
            <a:endParaRPr lang="en-I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11B6F-8A5B-4C18-B1E6-4DC0B764A696}"/>
              </a:ext>
            </a:extLst>
          </p:cNvPr>
          <p:cNvSpPr txBox="1"/>
          <p:nvPr/>
        </p:nvSpPr>
        <p:spPr>
          <a:xfrm rot="18707733">
            <a:off x="583651" y="763775"/>
            <a:ext cx="1152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HW</a:t>
            </a:r>
            <a:endParaRPr lang="en-IN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ADE950-724C-440E-995E-713BF84D59AD}"/>
              </a:ext>
            </a:extLst>
          </p:cNvPr>
          <p:cNvSpPr txBox="1"/>
          <p:nvPr/>
        </p:nvSpPr>
        <p:spPr>
          <a:xfrm>
            <a:off x="8616280" y="292111"/>
            <a:ext cx="1733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(In  </a:t>
            </a:r>
            <a:r>
              <a:rPr lang="en-US" sz="2800" dirty="0" err="1"/>
              <a:t>nt</a:t>
            </a:r>
            <a:r>
              <a:rPr lang="en-US" sz="2800" dirty="0"/>
              <a:t> bk)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05693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" y="245744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90204" y="100370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1/12/21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-G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 bk  </a:t>
            </a:r>
            <a:r>
              <a:rPr lang="en-US" sz="2800" baseline="0" dirty="0" err="1">
                <a:solidFill>
                  <a:schemeClr val="bg1"/>
                </a:solidFill>
              </a:rPr>
              <a:t>pg</a:t>
            </a:r>
            <a:r>
              <a:rPr lang="en-US" sz="2800" baseline="0" dirty="0">
                <a:solidFill>
                  <a:schemeClr val="bg1"/>
                </a:solidFill>
              </a:rPr>
              <a:t> no-30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85F7-F1E0-40C5-BE2A-9936D12C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C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C8B51-763E-4815-AD54-40F39FF9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42" y="1844824"/>
            <a:ext cx="4171528" cy="36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3519E-E4C7-4AEF-8699-C8287345B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739280"/>
            <a:ext cx="4464496" cy="39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3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A589-4154-4ED3-BBA3-13BDBA20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</a:t>
            </a:r>
            <a:r>
              <a:rPr lang="en-US" dirty="0" err="1"/>
              <a:t>releted</a:t>
            </a:r>
            <a:r>
              <a:rPr lang="en-US" dirty="0"/>
              <a:t> to letter -C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C8986-447D-4472-B5F9-60E775FE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25" y="676854"/>
            <a:ext cx="2190750" cy="2924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6CBFE-3515-4D06-A583-1A4B6BD4A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49" y="1215401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504AB-D29B-49C2-B3FA-E619FAD86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4725144"/>
            <a:ext cx="2962275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1BADAA-1247-4B6D-B567-E8E3CB587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75" y="5097735"/>
            <a:ext cx="2905125" cy="157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F861D-B862-42EA-873A-F51EEA332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82" y="1515029"/>
            <a:ext cx="41715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6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090B-BA5D-4C2B-B614-7BAE6E0D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432048"/>
          </a:xfrm>
        </p:spPr>
        <p:txBody>
          <a:bodyPr>
            <a:normAutofit fontScale="90000"/>
          </a:bodyPr>
          <a:lstStyle/>
          <a:p>
            <a:r>
              <a:rPr lang="en-IN" dirty="0"/>
              <a:t>Identify and say the name of the given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54414-C948-4FA0-924F-848892F8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57" y="1124744"/>
            <a:ext cx="2465639" cy="3378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CE335-D164-473F-91BB-6E8D9871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2661618"/>
            <a:ext cx="2880320" cy="3143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30FB60-4167-4E7D-B342-995E119DD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1634469"/>
            <a:ext cx="2880320" cy="33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0634-2FB0-400D-A319-681B21E4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IN" dirty="0"/>
              <a:t>Identification of letter   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737BA-9016-4A5F-8382-BD9544DF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628800"/>
            <a:ext cx="3960440" cy="4167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7C3B9-3E0F-4D79-9994-7924BF94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484784"/>
            <a:ext cx="4896544" cy="41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B9AD-2671-4944-9BD2-4CA81C09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IN" dirty="0"/>
              <a:t>PHONIC SONG ON LETTER  -G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6D22E-8F9D-4950-A0FC-13B08237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4" y="1268760"/>
            <a:ext cx="10972800" cy="53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2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BACF-97B4-4889-82F4-F348C8B1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IN" dirty="0"/>
              <a:t>Picture related to letter  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FB93A-279A-4A4E-B091-47DA0EF5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233" y="1106742"/>
            <a:ext cx="2019300" cy="2266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A7755-1EDB-4E74-8C46-FCEF7B6E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781" y="843667"/>
            <a:ext cx="1865376" cy="2266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CA3C5-074B-4E33-AF4B-DDE076437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405" y="1106742"/>
            <a:ext cx="2289994" cy="1906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362AA-0F10-453C-9C1C-270E7543E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64" y="4293096"/>
            <a:ext cx="3204776" cy="1944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51B442-8AD8-44C2-A026-61D4FEEE0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04" y="3679726"/>
            <a:ext cx="1914525" cy="2390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A6434D-1058-4784-96EF-65483BBD5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681" y="3499706"/>
            <a:ext cx="1905000" cy="2400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041B14-31A2-4B50-818E-D962C161443F}"/>
              </a:ext>
            </a:extLst>
          </p:cNvPr>
          <p:cNvSpPr txBox="1"/>
          <p:nvPr/>
        </p:nvSpPr>
        <p:spPr>
          <a:xfrm flipH="1">
            <a:off x="4511824" y="3452836"/>
            <a:ext cx="115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GRAPES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55594E-CF0B-488F-A761-F6121EF730E4}"/>
              </a:ext>
            </a:extLst>
          </p:cNvPr>
          <p:cNvSpPr txBox="1"/>
          <p:nvPr/>
        </p:nvSpPr>
        <p:spPr>
          <a:xfrm flipH="1">
            <a:off x="6726340" y="3315040"/>
            <a:ext cx="186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GRASS HOPPER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F407F2-C4E2-4C53-AEC9-5399BC1D598C}"/>
              </a:ext>
            </a:extLst>
          </p:cNvPr>
          <p:cNvSpPr txBox="1"/>
          <p:nvPr/>
        </p:nvSpPr>
        <p:spPr>
          <a:xfrm flipH="1">
            <a:off x="10092356" y="3114577"/>
            <a:ext cx="186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GRASS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A3A70A-FB9C-4E79-A00A-827FF90BDD9A}"/>
              </a:ext>
            </a:extLst>
          </p:cNvPr>
          <p:cNvSpPr txBox="1"/>
          <p:nvPr/>
        </p:nvSpPr>
        <p:spPr>
          <a:xfrm flipH="1">
            <a:off x="4539718" y="6214030"/>
            <a:ext cx="186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GUN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383B79-8C40-4282-8D8A-3410DBCEF19D}"/>
              </a:ext>
            </a:extLst>
          </p:cNvPr>
          <p:cNvSpPr txBox="1"/>
          <p:nvPr/>
        </p:nvSpPr>
        <p:spPr>
          <a:xfrm flipH="1">
            <a:off x="7378818" y="6052646"/>
            <a:ext cx="110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</a:t>
            </a:r>
            <a:r>
              <a:rPr lang="en-IN" dirty="0">
                <a:solidFill>
                  <a:srgbClr val="FF0000"/>
                </a:solidFill>
              </a:rPr>
              <a:t>GOAT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161A0-87EC-4385-A56A-ED4B839E5ACF}"/>
              </a:ext>
            </a:extLst>
          </p:cNvPr>
          <p:cNvSpPr txBox="1"/>
          <p:nvPr/>
        </p:nvSpPr>
        <p:spPr>
          <a:xfrm flipH="1">
            <a:off x="10533602" y="6011348"/>
            <a:ext cx="110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GIRL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F88B29-38CD-4DC8-B2EA-77F737010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5" y="1540092"/>
            <a:ext cx="3402434" cy="41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51" y="188640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6389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G  IN  BK PG NO -29,30 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3835</TotalTime>
  <Words>173</Words>
  <Application>Microsoft Office PowerPoint</Application>
  <PresentationFormat>Widescreen</PresentationFormat>
  <Paragraphs>59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Brush Script MT</vt:lpstr>
      <vt:lpstr>Calibri</vt:lpstr>
      <vt:lpstr>Office Theme</vt:lpstr>
      <vt:lpstr>PowerPoint Presentation</vt:lpstr>
      <vt:lpstr>Identification of letter C</vt:lpstr>
      <vt:lpstr>Picture releted to letter -C</vt:lpstr>
      <vt:lpstr>Identify and say the name of the given picture</vt:lpstr>
      <vt:lpstr>Identification of letter   G</vt:lpstr>
      <vt:lpstr>PHONIC SONG ON LETTER  -G</vt:lpstr>
      <vt:lpstr>Picture related to letter  G</vt:lpstr>
      <vt:lpstr>PowerPoint Presentation</vt:lpstr>
      <vt:lpstr>PowerPoint Presentation</vt:lpstr>
      <vt:lpstr>BK PG NO-29(Reading)</vt:lpstr>
      <vt:lpstr>TRACE AND WRITE</vt:lpstr>
      <vt:lpstr>Circle and color letter 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305</cp:revision>
  <dcterms:created xsi:type="dcterms:W3CDTF">2020-05-19T18:02:17Z</dcterms:created>
  <dcterms:modified xsi:type="dcterms:W3CDTF">2021-11-29T17:25:04Z</dcterms:modified>
</cp:coreProperties>
</file>