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4"/>
  </p:notesMasterIdLst>
  <p:sldIdLst>
    <p:sldId id="269" r:id="rId2"/>
    <p:sldId id="290" r:id="rId3"/>
    <p:sldId id="313" r:id="rId4"/>
    <p:sldId id="314" r:id="rId5"/>
    <p:sldId id="316" r:id="rId6"/>
    <p:sldId id="318" r:id="rId7"/>
    <p:sldId id="323" r:id="rId8"/>
    <p:sldId id="319" r:id="rId9"/>
    <p:sldId id="320" r:id="rId10"/>
    <p:sldId id="321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80" d="100"/>
          <a:sy n="80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8/30/2021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5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99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BK PG  NO-9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240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01/09/21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61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01.09.2021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 :   BK PG NO-70,71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SUB-TOPIC:LETTER  T   (In </a:t>
            </a:r>
            <a:r>
              <a:rPr lang="en-US" sz="2800" b="1" dirty="0" err="1"/>
              <a:t>nt</a:t>
            </a:r>
            <a:r>
              <a:rPr lang="en-US" sz="2800" b="1" dirty="0"/>
              <a:t>  bk)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F024-0C4A-4F4A-982C-915C9142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74638"/>
            <a:ext cx="9734872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Say and write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F6C4A-419F-418E-B0D0-0C67DFC5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980729"/>
            <a:ext cx="10238928" cy="5145436"/>
          </a:xfrm>
        </p:spPr>
        <p:txBody>
          <a:bodyPr/>
          <a:lstStyle/>
          <a:p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EB49B2-BE88-4F2A-9129-C0AC77615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89902"/>
              </p:ext>
            </p:extLst>
          </p:nvPr>
        </p:nvGraphicFramePr>
        <p:xfrm>
          <a:off x="1415480" y="980729"/>
          <a:ext cx="9289030" cy="565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06">
                  <a:extLst>
                    <a:ext uri="{9D8B030D-6E8A-4147-A177-3AD203B41FA5}">
                      <a16:colId xmlns:a16="http://schemas.microsoft.com/office/drawing/2014/main" val="582276629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3505001055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1392892104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1254912999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333870952"/>
                    </a:ext>
                  </a:extLst>
                </a:gridCol>
              </a:tblGrid>
              <a:tr h="141472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698652"/>
                  </a:ext>
                </a:extLst>
              </a:tr>
              <a:tr h="141472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99856"/>
                  </a:ext>
                </a:extLst>
              </a:tr>
              <a:tr h="141472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430110"/>
                  </a:ext>
                </a:extLst>
              </a:tr>
              <a:tr h="141472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9448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87FA53E-18BB-4D2C-938A-A3C434AD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196752"/>
            <a:ext cx="1071563" cy="936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7C5E3-1C29-455C-B6D9-7D9F017E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221" y="1255494"/>
            <a:ext cx="1071563" cy="936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F7AA9-30FA-4283-9783-94D08B5A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150" y="1196752"/>
            <a:ext cx="1071563" cy="936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15A23-4CBF-4026-98E8-010CECFD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94" y="1255494"/>
            <a:ext cx="1071563" cy="93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DDFC6-BAC3-4F14-90C5-4739ED28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24" y="1340768"/>
            <a:ext cx="1071563" cy="936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0CECE9-02A6-4E79-855E-D656E51571BA}"/>
              </a:ext>
            </a:extLst>
          </p:cNvPr>
          <p:cNvSpPr txBox="1"/>
          <p:nvPr/>
        </p:nvSpPr>
        <p:spPr>
          <a:xfrm rot="17925372">
            <a:off x="-48678" y="123557"/>
            <a:ext cx="1071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HW</a:t>
            </a:r>
            <a:endParaRPr lang="en-I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94291D-B8C6-493A-A4CE-A91218EAF2A1}"/>
              </a:ext>
            </a:extLst>
          </p:cNvPr>
          <p:cNvSpPr txBox="1"/>
          <p:nvPr/>
        </p:nvSpPr>
        <p:spPr>
          <a:xfrm rot="17896628">
            <a:off x="-136227" y="470225"/>
            <a:ext cx="1702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01/09/21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58280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" y="13178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01/09/21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6241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T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work given in  </a:t>
            </a:r>
            <a:r>
              <a:rPr lang="en-US" sz="2800" dirty="0" err="1">
                <a:solidFill>
                  <a:schemeClr val="bg1"/>
                </a:solidFill>
              </a:rPr>
              <a:t>nt</a:t>
            </a:r>
            <a:r>
              <a:rPr lang="en-US" sz="2800" dirty="0">
                <a:solidFill>
                  <a:schemeClr val="bg1"/>
                </a:solidFill>
              </a:rPr>
              <a:t> bk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41813" y="3304717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NO-70 -LETTER   </a:t>
            </a:r>
            <a:r>
              <a:rPr lang="en-US" sz="2400" b="1" dirty="0">
                <a:solidFill>
                  <a:schemeClr val="bg1"/>
                </a:solidFill>
              </a:rPr>
              <a:t>T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Recapitulation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091237"/>
            <a:ext cx="3323824" cy="262579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8E9D29-A489-4547-A389-DDB61036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99656" y="1387438"/>
            <a:ext cx="2564719" cy="20333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E7673-0B8E-4932-A3F8-B62281554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694" y="1403778"/>
            <a:ext cx="3133355" cy="203339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C7448C-2763-472E-871B-FFD9ED1E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180" y="1507497"/>
            <a:ext cx="2448272" cy="1929673"/>
          </a:xfrm>
          <a:prstGeom prst="rect">
            <a:avLst/>
          </a:pr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1D5FA9DA-AC9E-49B8-943E-CFE56D85AA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378254A-D43E-414B-9FCA-6812935854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256" y="4261572"/>
            <a:ext cx="1587074" cy="20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2371-75AF-4DE4-92F7-84996018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449"/>
            <a:ext cx="10972800" cy="418239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pictures 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6D8B9E-03AC-4D53-A130-4714146B4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184" y="1450140"/>
            <a:ext cx="2862064" cy="241334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D0CA7-5124-48FC-9605-F0CE238D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450140"/>
            <a:ext cx="3595688" cy="2866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B0B8CA-CF3A-4880-90CB-143E787C1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824" y="1245666"/>
            <a:ext cx="3470176" cy="327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639FD1-2700-4A64-A485-3BAC5426D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60" y="4149080"/>
            <a:ext cx="1728192" cy="2016224"/>
          </a:xfrm>
          <a:prstGeom prst="rect">
            <a:avLst/>
          </a:prstGeom>
        </p:spPr>
      </p:pic>
      <p:pic>
        <p:nvPicPr>
          <p:cNvPr id="18" name="Google Shape;55;p13">
            <a:extLst>
              <a:ext uri="{FF2B5EF4-FFF2-40B4-BE49-F238E27FC236}">
                <a16:creationId xmlns:a16="http://schemas.microsoft.com/office/drawing/2014/main" id="{B2DAC088-F679-485F-B3F2-330480FCB4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06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95D2-1A5A-44E6-AC47-D96E0C35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0E0517-C49B-4926-83A9-602D599BE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24" y="1772816"/>
            <a:ext cx="3672408" cy="35611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4163C-6754-4A80-A5F9-99EE6685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340768"/>
            <a:ext cx="3112740" cy="3816424"/>
          </a:xfrm>
          <a:prstGeom prst="rect">
            <a:avLst/>
          </a:pr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A4AE099B-DC3C-4E3D-A990-AC4200D8D0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59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277E-CE9B-4D3C-9A26-A06C78E6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Pictures related to letter 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F03E29-A573-4C44-8082-9B9BB27CB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5860" y="1223242"/>
            <a:ext cx="2520280" cy="208890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DDE26-4B74-4A82-8E02-0D333354B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1223242"/>
            <a:ext cx="2276475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DF8F9B-CAE8-44E7-B0D8-AB052CE35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549" y="3803550"/>
            <a:ext cx="2524125" cy="2334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B69AD-50FA-49A1-9E6D-86197FE38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288" y="4084606"/>
            <a:ext cx="2143125" cy="2143125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74A7928F-E0E4-4158-A2A2-1B092F13F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24" y="1772816"/>
            <a:ext cx="3240360" cy="3888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F852A6-2303-4B91-8767-8E4D648C41FD}"/>
              </a:ext>
            </a:extLst>
          </p:cNvPr>
          <p:cNvSpPr txBox="1"/>
          <p:nvPr/>
        </p:nvSpPr>
        <p:spPr>
          <a:xfrm>
            <a:off x="5688710" y="3188515"/>
            <a:ext cx="814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TIGER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87F634-1189-4E51-A71E-25A06A52A1FE}"/>
              </a:ext>
            </a:extLst>
          </p:cNvPr>
          <p:cNvSpPr txBox="1"/>
          <p:nvPr/>
        </p:nvSpPr>
        <p:spPr>
          <a:xfrm>
            <a:off x="9742094" y="3127478"/>
            <a:ext cx="933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TREE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F475D5-B95D-4624-A0E7-4170C458348B}"/>
              </a:ext>
            </a:extLst>
          </p:cNvPr>
          <p:cNvSpPr txBox="1"/>
          <p:nvPr/>
        </p:nvSpPr>
        <p:spPr>
          <a:xfrm>
            <a:off x="5443293" y="6205210"/>
            <a:ext cx="131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TORTOISE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B0DDF0-D5CE-477F-8FC7-4E868F003065}"/>
              </a:ext>
            </a:extLst>
          </p:cNvPr>
          <p:cNvSpPr txBox="1"/>
          <p:nvPr/>
        </p:nvSpPr>
        <p:spPr>
          <a:xfrm>
            <a:off x="9306480" y="6137919"/>
            <a:ext cx="124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TOMAT0</a:t>
            </a:r>
            <a:endParaRPr lang="en-IN" dirty="0"/>
          </a:p>
        </p:txBody>
      </p:sp>
      <p:pic>
        <p:nvPicPr>
          <p:cNvPr id="27" name="Google Shape;55;p13">
            <a:extLst>
              <a:ext uri="{FF2B5EF4-FFF2-40B4-BE49-F238E27FC236}">
                <a16:creationId xmlns:a16="http://schemas.microsoft.com/office/drawing/2014/main" id="{A7D73E77-D27D-4DF9-BA40-ABB6557E472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27249" y="579956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7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2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3D95-690E-4628-9683-016B992E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Read it five </a:t>
            </a:r>
            <a:r>
              <a:rPr lang="en-US" dirty="0" err="1"/>
              <a:t>timesBk</a:t>
            </a:r>
            <a:r>
              <a:rPr lang="en-US" dirty="0"/>
              <a:t> Pg-no-70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78EAF1-1772-4272-B3B6-78606F33A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6712"/>
            <a:ext cx="10814992" cy="60212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43BF7-4D2F-43D3-AB8B-B37A92FCA7C8}"/>
              </a:ext>
            </a:extLst>
          </p:cNvPr>
          <p:cNvSpPr txBox="1"/>
          <p:nvPr/>
        </p:nvSpPr>
        <p:spPr>
          <a:xfrm rot="19397874">
            <a:off x="71489" y="154621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76F07-9008-4244-B947-AAAF93E0E787}"/>
              </a:ext>
            </a:extLst>
          </p:cNvPr>
          <p:cNvSpPr txBox="1"/>
          <p:nvPr/>
        </p:nvSpPr>
        <p:spPr>
          <a:xfrm rot="18938477">
            <a:off x="-42903" y="241626"/>
            <a:ext cx="1584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31/08/21</a:t>
            </a:r>
            <a:endParaRPr lang="en-IN" sz="2800" dirty="0"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0D011564-15C7-40F4-8481-EAD8734602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400" y="555695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56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2451"/>
            <a:ext cx="11360800" cy="577149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7" y="953940"/>
            <a:ext cx="10325145" cy="556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55A3F-40F7-4028-BE43-1C64C74B5D25}"/>
              </a:ext>
            </a:extLst>
          </p:cNvPr>
          <p:cNvSpPr txBox="1"/>
          <p:nvPr/>
        </p:nvSpPr>
        <p:spPr>
          <a:xfrm>
            <a:off x="2565991" y="3039150"/>
            <a:ext cx="7145079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1661"/>
            <a:r>
              <a:rPr lang="en-US" sz="4267" dirty="0">
                <a:solidFill>
                  <a:srgbClr val="FF0000"/>
                </a:solidFill>
              </a:rPr>
              <a:t>ACTIVITY IN NOTE BK </a:t>
            </a:r>
            <a:endParaRPr lang="en-IN" sz="4267" dirty="0">
              <a:solidFill>
                <a:srgbClr val="FF0000"/>
              </a:solidFill>
            </a:endParaRPr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1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97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C654-4807-476E-88B9-BD47A381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402321"/>
          </a:xfrm>
        </p:spPr>
        <p:txBody>
          <a:bodyPr>
            <a:normAutofit fontScale="90000"/>
          </a:bodyPr>
          <a:lstStyle/>
          <a:p>
            <a:r>
              <a:rPr lang="en-US" dirty="0"/>
              <a:t>T  STANDS FOR TOMATO(IN NT BK)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22D8-69D2-4644-B7C3-3EDFF37C6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836712"/>
            <a:ext cx="9433048" cy="5901897"/>
          </a:xfrm>
        </p:spPr>
        <p:txBody>
          <a:bodyPr/>
          <a:lstStyle/>
          <a:p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CA20E4-0AF1-4696-ACDE-854426424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51403"/>
              </p:ext>
            </p:extLst>
          </p:nvPr>
        </p:nvGraphicFramePr>
        <p:xfrm>
          <a:off x="1415480" y="719665"/>
          <a:ext cx="9289030" cy="591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06">
                  <a:extLst>
                    <a:ext uri="{9D8B030D-6E8A-4147-A177-3AD203B41FA5}">
                      <a16:colId xmlns:a16="http://schemas.microsoft.com/office/drawing/2014/main" val="582276629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3505001055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1392892104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1254912999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333870952"/>
                    </a:ext>
                  </a:extLst>
                </a:gridCol>
              </a:tblGrid>
              <a:tr h="147999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698652"/>
                  </a:ext>
                </a:extLst>
              </a:tr>
              <a:tr h="147999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99856"/>
                  </a:ext>
                </a:extLst>
              </a:tr>
              <a:tr h="147999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430110"/>
                  </a:ext>
                </a:extLst>
              </a:tr>
              <a:tr h="147999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944855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BF5351-6F13-4157-9D6E-129F1DE90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052736"/>
            <a:ext cx="1008112" cy="864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E4B22-E628-491C-A74B-0F852061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2081060"/>
            <a:ext cx="4104456" cy="3197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323E09-1D86-4D59-B5F1-F7142E0D7965}"/>
              </a:ext>
            </a:extLst>
          </p:cNvPr>
          <p:cNvSpPr txBox="1"/>
          <p:nvPr/>
        </p:nvSpPr>
        <p:spPr>
          <a:xfrm rot="17925372">
            <a:off x="-48678" y="123557"/>
            <a:ext cx="1071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CW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F3D2B-8BC0-4789-92B3-4FE40C75245D}"/>
              </a:ext>
            </a:extLst>
          </p:cNvPr>
          <p:cNvSpPr txBox="1"/>
          <p:nvPr/>
        </p:nvSpPr>
        <p:spPr>
          <a:xfrm rot="17896628">
            <a:off x="-177434" y="458055"/>
            <a:ext cx="1702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01/09/21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16550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E586-C60A-4931-A169-5F7F64E9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 letter 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3620F-C92A-413F-A29D-8BAB3970A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764704"/>
            <a:ext cx="9289032" cy="5818657"/>
          </a:xfrm>
        </p:spPr>
        <p:txBody>
          <a:bodyPr/>
          <a:lstStyle/>
          <a:p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E72D83-E415-4C35-B76B-598A99E26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140254"/>
              </p:ext>
            </p:extLst>
          </p:nvPr>
        </p:nvGraphicFramePr>
        <p:xfrm>
          <a:off x="1415480" y="719665"/>
          <a:ext cx="9289030" cy="591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06">
                  <a:extLst>
                    <a:ext uri="{9D8B030D-6E8A-4147-A177-3AD203B41FA5}">
                      <a16:colId xmlns:a16="http://schemas.microsoft.com/office/drawing/2014/main" val="582276629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3505001055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1392892104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1254912999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333870952"/>
                    </a:ext>
                  </a:extLst>
                </a:gridCol>
              </a:tblGrid>
              <a:tr h="147999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698652"/>
                  </a:ext>
                </a:extLst>
              </a:tr>
              <a:tr h="147999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99856"/>
                  </a:ext>
                </a:extLst>
              </a:tr>
              <a:tr h="147999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430110"/>
                  </a:ext>
                </a:extLst>
              </a:tr>
              <a:tr h="147999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9448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8B39E85-8819-42F0-B5DC-B8383216C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980728"/>
            <a:ext cx="1336204" cy="100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BB421-BC4C-4190-8AAC-07A05A7A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15" y="1039986"/>
            <a:ext cx="1336204" cy="1008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9C974-2D4D-4BF5-A81E-9E4B22A0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149" y="1039986"/>
            <a:ext cx="1336204" cy="1008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E0E0F-99C8-4506-96F1-F32BE508F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995438"/>
            <a:ext cx="1336204" cy="1008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261D65-01B5-43D9-B9E5-93CAA95F1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498" y="995438"/>
            <a:ext cx="1336204" cy="1008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FB2AA-BA0D-433A-B06F-0D5F73A1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793" y="2486857"/>
            <a:ext cx="1336204" cy="1008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811A8-7013-473F-BEF0-013B69A9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036" y="2545983"/>
            <a:ext cx="1336204" cy="100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AB0C10-3024-49D2-954C-D2A1D4EDA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38" y="2423876"/>
            <a:ext cx="1336204" cy="1008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D8A476-F013-47BF-9899-D6931A04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032" y="2486857"/>
            <a:ext cx="1336204" cy="10081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0452A-57C1-470E-BE21-FE9A01EE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89" y="2491907"/>
            <a:ext cx="1336204" cy="1008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1FF6BE-A93D-42CD-B736-8DD99CC09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61" y="3789209"/>
            <a:ext cx="1071563" cy="13595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FFC673-5031-4CF4-A250-DC89823D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84" y="3747209"/>
            <a:ext cx="1071563" cy="13595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36B0DC-5B0B-4B10-A67A-5F967529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52" y="3710232"/>
            <a:ext cx="1071563" cy="13595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67D4F0-A638-4EED-8E0A-6C24D4724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04" y="3725077"/>
            <a:ext cx="1071563" cy="13595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AB895C-D4C1-4D97-A718-FD694C5B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831" y="3852314"/>
            <a:ext cx="1071563" cy="12175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654288-E524-4F4A-9265-3D0EBE76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90" y="5280039"/>
            <a:ext cx="1071563" cy="13595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60DF6-35FD-4A44-8643-E608D8939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11" y="5251903"/>
            <a:ext cx="1071563" cy="13595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07BEDC-7B42-498F-B370-F543A7288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469" y="5268806"/>
            <a:ext cx="1071563" cy="13595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034757-5229-459F-8131-E4E61979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036" y="5259321"/>
            <a:ext cx="1071563" cy="13595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13D911-1B3D-4DAA-ABF2-225546F0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258" y="5259321"/>
            <a:ext cx="1071563" cy="12175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F2B75E-62D6-4C15-B89C-1D269B4C14CB}"/>
              </a:ext>
            </a:extLst>
          </p:cNvPr>
          <p:cNvSpPr txBox="1"/>
          <p:nvPr/>
        </p:nvSpPr>
        <p:spPr>
          <a:xfrm rot="17925372">
            <a:off x="-48678" y="123557"/>
            <a:ext cx="1071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CW</a:t>
            </a:r>
            <a:endParaRPr lang="en-IN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9DEFA5-1C3E-466D-8EB4-ED7507E11072}"/>
              </a:ext>
            </a:extLst>
          </p:cNvPr>
          <p:cNvSpPr txBox="1"/>
          <p:nvPr/>
        </p:nvSpPr>
        <p:spPr>
          <a:xfrm rot="17896628">
            <a:off x="-164723" y="503093"/>
            <a:ext cx="1702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01/09/21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3497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122</Words>
  <Application>Microsoft Office PowerPoint</Application>
  <PresentationFormat>Widescreen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Recapitulation</vt:lpstr>
      <vt:lpstr>Identify the given pictures </vt:lpstr>
      <vt:lpstr>Identification of letter T</vt:lpstr>
      <vt:lpstr>Pictures related to letter T</vt:lpstr>
      <vt:lpstr>Read it five timesBk Pg-no-70</vt:lpstr>
      <vt:lpstr>PowerPoint Presentation</vt:lpstr>
      <vt:lpstr>T  STANDS FOR TOMATO(IN NT BK)</vt:lpstr>
      <vt:lpstr>Trace and write letter T</vt:lpstr>
      <vt:lpstr>Say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153</cp:revision>
  <dcterms:created xsi:type="dcterms:W3CDTF">2020-05-19T18:02:17Z</dcterms:created>
  <dcterms:modified xsi:type="dcterms:W3CDTF">2021-08-30T13:20:35Z</dcterms:modified>
</cp:coreProperties>
</file>