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56" r:id="rId2"/>
    <p:sldId id="305" r:id="rId3"/>
    <p:sldId id="306" r:id="rId4"/>
    <p:sldId id="303" r:id="rId5"/>
    <p:sldId id="27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5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11/15/2021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81225" y="2071679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35760" y="2886830"/>
            <a:ext cx="712879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7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P SOUND WORDS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76320" y="292504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245801" y="290504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F7FBC9-6A77-4EC2-9991-989197B2980D}"/>
              </a:ext>
            </a:extLst>
          </p:cNvPr>
          <p:cNvSpPr txBox="1"/>
          <p:nvPr/>
        </p:nvSpPr>
        <p:spPr>
          <a:xfrm>
            <a:off x="3071664" y="173513"/>
            <a:ext cx="453070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LETS READ THE PASSAGE</a:t>
            </a:r>
          </a:p>
        </p:txBody>
      </p:sp>
      <p:pic>
        <p:nvPicPr>
          <p:cNvPr id="3074" name="Picture 2" descr="Little Kids Having Fun Outdoors Multi-ethnic group of little friends with toothy smiles on their faces enjoying warm sunny day while participating in soap bubbles show Child Stock Photo">
            <a:extLst>
              <a:ext uri="{FF2B5EF4-FFF2-40B4-BE49-F238E27FC236}">
                <a16:creationId xmlns:a16="http://schemas.microsoft.com/office/drawing/2014/main" id="{A2EE9438-CF98-442A-B18A-AE3B679BE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13" y="1124744"/>
            <a:ext cx="4530702" cy="301752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623E19-1C9E-4403-B747-FCB761FBACB7}"/>
              </a:ext>
            </a:extLst>
          </p:cNvPr>
          <p:cNvSpPr txBox="1"/>
          <p:nvPr/>
        </p:nvSpPr>
        <p:spPr>
          <a:xfrm>
            <a:off x="5591944" y="2884701"/>
            <a:ext cx="6441187" cy="3709349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Children </a:t>
            </a:r>
            <a:r>
              <a:rPr lang="en-US" sz="3200" b="1" dirty="0">
                <a:solidFill>
                  <a:srgbClr val="FF0000"/>
                </a:solidFill>
              </a:rPr>
              <a:t>Play</a:t>
            </a:r>
            <a:r>
              <a:rPr lang="en-US" sz="3200" b="1" dirty="0">
                <a:solidFill>
                  <a:srgbClr val="002060"/>
                </a:solidFill>
              </a:rPr>
              <a:t> in the </a:t>
            </a:r>
            <a:r>
              <a:rPr lang="en-US" sz="3200" b="1" dirty="0">
                <a:solidFill>
                  <a:srgbClr val="FF0000"/>
                </a:solidFill>
              </a:rPr>
              <a:t>park</a:t>
            </a:r>
            <a:r>
              <a:rPr lang="en-US" sz="3200" b="1" dirty="0">
                <a:solidFill>
                  <a:srgbClr val="002060"/>
                </a:solidFill>
              </a:rPr>
              <a:t>. </a:t>
            </a:r>
            <a:r>
              <a:rPr lang="en-US" sz="3200" b="1" dirty="0">
                <a:solidFill>
                  <a:srgbClr val="FF0000"/>
                </a:solidFill>
              </a:rPr>
              <a:t>Punit</a:t>
            </a:r>
            <a:r>
              <a:rPr lang="en-US" sz="3200" b="1" dirty="0">
                <a:solidFill>
                  <a:srgbClr val="002060"/>
                </a:solidFill>
              </a:rPr>
              <a:t> and </a:t>
            </a:r>
            <a:r>
              <a:rPr lang="en-US" sz="3200" b="1" dirty="0">
                <a:solidFill>
                  <a:srgbClr val="FF0000"/>
                </a:solidFill>
              </a:rPr>
              <a:t>Priya play </a:t>
            </a:r>
            <a:r>
              <a:rPr lang="en-US" sz="3200" b="1" dirty="0">
                <a:solidFill>
                  <a:srgbClr val="002060"/>
                </a:solidFill>
              </a:rPr>
              <a:t>with a </a:t>
            </a:r>
            <a:r>
              <a:rPr lang="en-US" sz="3200" b="1" dirty="0">
                <a:solidFill>
                  <a:srgbClr val="FF0000"/>
                </a:solidFill>
              </a:rPr>
              <a:t>pup</a:t>
            </a:r>
            <a:r>
              <a:rPr lang="en-US" sz="3200" b="1" dirty="0">
                <a:solidFill>
                  <a:srgbClr val="002060"/>
                </a:solidFill>
              </a:rPr>
              <a:t>. The pup is their </a:t>
            </a:r>
            <a:r>
              <a:rPr lang="en-US" sz="3200" b="1" dirty="0">
                <a:solidFill>
                  <a:srgbClr val="FF0000"/>
                </a:solidFill>
              </a:rPr>
              <a:t>pet.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Pam</a:t>
            </a:r>
            <a:r>
              <a:rPr lang="en-US" sz="3200" b="1" dirty="0">
                <a:solidFill>
                  <a:srgbClr val="002060"/>
                </a:solidFill>
              </a:rPr>
              <a:t> looks at the </a:t>
            </a:r>
            <a:r>
              <a:rPr lang="en-US" sz="3200" b="1" dirty="0">
                <a:solidFill>
                  <a:srgbClr val="FF0000"/>
                </a:solidFill>
              </a:rPr>
              <a:t>picture</a:t>
            </a:r>
            <a:r>
              <a:rPr lang="en-US" sz="3200" b="1" dirty="0">
                <a:solidFill>
                  <a:srgbClr val="002060"/>
                </a:solidFill>
              </a:rPr>
              <a:t> in the book. She draws the </a:t>
            </a:r>
            <a:r>
              <a:rPr lang="en-US" sz="3200" b="1" dirty="0">
                <a:solidFill>
                  <a:srgbClr val="FF0000"/>
                </a:solidFill>
              </a:rPr>
              <a:t>pictures.</a:t>
            </a:r>
            <a:r>
              <a:rPr lang="en-US" sz="3200" b="1" dirty="0">
                <a:solidFill>
                  <a:srgbClr val="002060"/>
                </a:solidFill>
              </a:rPr>
              <a:t> She draws </a:t>
            </a:r>
            <a:r>
              <a:rPr lang="en-US" sz="3200" b="1" dirty="0">
                <a:solidFill>
                  <a:srgbClr val="FF0000"/>
                </a:solidFill>
              </a:rPr>
              <a:t>parrots.</a:t>
            </a:r>
          </a:p>
        </p:txBody>
      </p:sp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462882" y="31142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F7FBC9-6A77-4EC2-9991-989197B2980D}"/>
              </a:ext>
            </a:extLst>
          </p:cNvPr>
          <p:cNvSpPr txBox="1"/>
          <p:nvPr/>
        </p:nvSpPr>
        <p:spPr>
          <a:xfrm>
            <a:off x="260238" y="463292"/>
            <a:ext cx="8241743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Rearrange the jumbled words Class Assignment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31F563-F3EC-49D3-9869-F6D1A78CEA29}"/>
              </a:ext>
            </a:extLst>
          </p:cNvPr>
          <p:cNvSpPr txBox="1"/>
          <p:nvPr/>
        </p:nvSpPr>
        <p:spPr>
          <a:xfrm>
            <a:off x="2639616" y="1769337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rrotpa</a:t>
            </a:r>
            <a:r>
              <a:rPr lang="en-US" sz="3200" b="1" dirty="0"/>
              <a:t>  - </a:t>
            </a:r>
          </a:p>
          <a:p>
            <a:endParaRPr lang="en-US" sz="3200" b="1" dirty="0"/>
          </a:p>
          <a:p>
            <a:r>
              <a:rPr lang="en-US" sz="3200" b="1" dirty="0" err="1"/>
              <a:t>etp</a:t>
            </a:r>
            <a:r>
              <a:rPr lang="en-US" sz="3200" b="1" dirty="0"/>
              <a:t> –</a:t>
            </a:r>
          </a:p>
          <a:p>
            <a:endParaRPr lang="en-US" sz="3200" b="1" dirty="0"/>
          </a:p>
          <a:p>
            <a:r>
              <a:rPr lang="en-US" sz="3200" b="1" dirty="0" err="1"/>
              <a:t>upp</a:t>
            </a:r>
            <a:r>
              <a:rPr lang="en-US" sz="3200" b="1" dirty="0"/>
              <a:t> – </a:t>
            </a:r>
          </a:p>
          <a:p>
            <a:endParaRPr lang="en-US" sz="3200" b="1" dirty="0"/>
          </a:p>
          <a:p>
            <a:r>
              <a:rPr lang="en-US" sz="3200" b="1" dirty="0" err="1"/>
              <a:t>enp</a:t>
            </a:r>
            <a:r>
              <a:rPr lang="en-US" sz="3200" b="1" dirty="0"/>
              <a:t> –</a:t>
            </a:r>
          </a:p>
          <a:p>
            <a:endParaRPr lang="en-US" sz="3200" b="1" dirty="0"/>
          </a:p>
          <a:p>
            <a:r>
              <a:rPr lang="en-US" sz="3200" b="1" dirty="0" err="1"/>
              <a:t>cilenp</a:t>
            </a:r>
            <a:r>
              <a:rPr lang="en-US" sz="3200" b="1" dirty="0"/>
              <a:t> -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E6BE2A8-74F9-4FB0-A77F-3042889C27C8}"/>
              </a:ext>
            </a:extLst>
          </p:cNvPr>
          <p:cNvSpPr/>
          <p:nvPr/>
        </p:nvSpPr>
        <p:spPr>
          <a:xfrm>
            <a:off x="5892156" y="1892349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parrot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1B06D9C-65DF-49B4-B782-5B20ED2B63A9}"/>
              </a:ext>
            </a:extLst>
          </p:cNvPr>
          <p:cNvSpPr/>
          <p:nvPr/>
        </p:nvSpPr>
        <p:spPr>
          <a:xfrm>
            <a:off x="5892155" y="3796652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28CF65-2BC6-4D68-81ED-FAC4B2759843}"/>
              </a:ext>
            </a:extLst>
          </p:cNvPr>
          <p:cNvSpPr/>
          <p:nvPr/>
        </p:nvSpPr>
        <p:spPr>
          <a:xfrm>
            <a:off x="5892156" y="2780152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pet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7E6878D-EE57-48A8-AC5C-4627BF351BE5}"/>
              </a:ext>
            </a:extLst>
          </p:cNvPr>
          <p:cNvSpPr/>
          <p:nvPr/>
        </p:nvSpPr>
        <p:spPr>
          <a:xfrm>
            <a:off x="5933906" y="4725692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A431F4B-8E5D-45F0-B570-26B5BA55152E}"/>
              </a:ext>
            </a:extLst>
          </p:cNvPr>
          <p:cNvSpPr/>
          <p:nvPr/>
        </p:nvSpPr>
        <p:spPr>
          <a:xfrm>
            <a:off x="5933906" y="5623130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pencil</a:t>
            </a:r>
          </a:p>
        </p:txBody>
      </p:sp>
    </p:spTree>
    <p:extLst>
      <p:ext uri="{BB962C8B-B14F-4D97-AF65-F5344CB8AC3E}">
        <p14:creationId xmlns:p14="http://schemas.microsoft.com/office/powerpoint/2010/main" val="413042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29F64984-6B49-4137-8525-A27EFF4C8C8D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264352" y="361489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FEEA81-1565-4E8A-AF24-4BDBF8692601}"/>
              </a:ext>
            </a:extLst>
          </p:cNvPr>
          <p:cNvSpPr txBox="1"/>
          <p:nvPr/>
        </p:nvSpPr>
        <p:spPr>
          <a:xfrm>
            <a:off x="3071664" y="361489"/>
            <a:ext cx="2448272" cy="107721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 Assignment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3272E7-F2A3-4A45-BB1E-89C91955DD6C}"/>
              </a:ext>
            </a:extLst>
          </p:cNvPr>
          <p:cNvSpPr txBox="1"/>
          <p:nvPr/>
        </p:nvSpPr>
        <p:spPr>
          <a:xfrm>
            <a:off x="1343472" y="1628800"/>
            <a:ext cx="7704856" cy="4524315"/>
          </a:xfrm>
          <a:prstGeom prst="rect">
            <a:avLst/>
          </a:prstGeom>
          <a:solidFill>
            <a:schemeClr val="accent3"/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Make sentences using the given words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EXAMPLE</a:t>
            </a:r>
            <a:r>
              <a:rPr lang="en-US" sz="3200" b="1" dirty="0"/>
              <a:t> – I love to </a:t>
            </a:r>
            <a:r>
              <a:rPr lang="en-US" sz="3200" b="1" dirty="0">
                <a:solidFill>
                  <a:srgbClr val="FF0000"/>
                </a:solidFill>
              </a:rPr>
              <a:t>play </a:t>
            </a:r>
            <a:r>
              <a:rPr lang="en-US" sz="3200" b="1" dirty="0"/>
              <a:t>cricket </a:t>
            </a:r>
          </a:p>
          <a:p>
            <a:r>
              <a:rPr lang="en-US" sz="3200" b="1" dirty="0"/>
              <a:t>Pencil -</a:t>
            </a:r>
          </a:p>
          <a:p>
            <a:r>
              <a:rPr lang="en-US" sz="3200" b="1" dirty="0"/>
              <a:t>Pen - </a:t>
            </a:r>
          </a:p>
          <a:p>
            <a:r>
              <a:rPr lang="en-US" sz="3200" b="1" dirty="0"/>
              <a:t>Park –</a:t>
            </a:r>
          </a:p>
          <a:p>
            <a:r>
              <a:rPr lang="en-US" sz="3200" b="1"/>
              <a:t>Pet -</a:t>
            </a:r>
            <a:endParaRPr lang="en-US" sz="3200" b="1" dirty="0"/>
          </a:p>
          <a:p>
            <a:r>
              <a:rPr lang="en-US" sz="3200" b="1" dirty="0"/>
              <a:t>Picture -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9616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1835</TotalTime>
  <Words>123</Words>
  <Application>Microsoft Office PowerPoint</Application>
  <PresentationFormat>Widescreen</PresentationFormat>
  <Paragraphs>34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164</cp:revision>
  <dcterms:created xsi:type="dcterms:W3CDTF">2020-07-01T07:27:00Z</dcterms:created>
  <dcterms:modified xsi:type="dcterms:W3CDTF">2021-11-15T04:19:13Z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