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63" r:id="rId2"/>
    <p:sldId id="292" r:id="rId3"/>
    <p:sldId id="256" r:id="rId4"/>
    <p:sldId id="286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1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22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06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080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10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175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606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29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36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1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628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031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3D65-F194-42A5-B481-F23896FBA60F}" type="datetimeFigureOut">
              <a:rPr lang="en-US" smtClean="0"/>
              <a:t>9/8/2021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956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91344" y="179267"/>
            <a:ext cx="2149905" cy="106932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892798" y="2174880"/>
            <a:ext cx="84064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9714" y="3429000"/>
            <a:ext cx="7752572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CLASS		:	UKG</a:t>
            </a:r>
          </a:p>
          <a:p>
            <a:r>
              <a:rPr lang="en-US" sz="3600" b="1" dirty="0"/>
              <a:t>SUBJECT	:	ENGLISH</a:t>
            </a:r>
          </a:p>
          <a:p>
            <a:r>
              <a:rPr lang="en-US" altLang="en-IN" sz="3600" b="1" dirty="0"/>
              <a:t>TOPIC		:	Unit-VI – “Ch” sound words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7E037F41-8BC5-4244-8C18-F48AD70942E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879129" y="5575015"/>
            <a:ext cx="2062161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8E797F15-B730-4D9D-BB48-7A9622A8E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4" y="1700808"/>
            <a:ext cx="1507232" cy="1507232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6049FD2-97B4-43DD-8063-C1DBA38B140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0" b="9501"/>
          <a:stretch/>
        </p:blipFill>
        <p:spPr>
          <a:xfrm>
            <a:off x="8174490" y="1932642"/>
            <a:ext cx="2062162" cy="1242338"/>
          </a:xfrm>
          <a:prstGeom prst="rect">
            <a:avLst/>
          </a:prstGeom>
        </p:spPr>
      </p:pic>
      <p:pic>
        <p:nvPicPr>
          <p:cNvPr id="8" name="Picture 7" descr="A small church with a cross on top&#10;&#10;Description automatically generated with low confidence">
            <a:extLst>
              <a:ext uri="{FF2B5EF4-FFF2-40B4-BE49-F238E27FC236}">
                <a16:creationId xmlns:a16="http://schemas.microsoft.com/office/drawing/2014/main" id="{5AEF1D1A-FB10-4C54-93AF-CE05F6ACB19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1" t="3932" b="12201"/>
          <a:stretch/>
        </p:blipFill>
        <p:spPr>
          <a:xfrm>
            <a:off x="5873280" y="3887555"/>
            <a:ext cx="1751856" cy="1529373"/>
          </a:xfrm>
          <a:prstGeom prst="rect">
            <a:avLst/>
          </a:prstGeom>
        </p:spPr>
      </p:pic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9ABC4025-5018-4D95-9389-854674AE2AF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2622547" y="3789040"/>
            <a:ext cx="1670298" cy="1627888"/>
          </a:xfrm>
          <a:prstGeom prst="rect">
            <a:avLst/>
          </a:prstGeom>
        </p:spPr>
      </p:pic>
      <p:pic>
        <p:nvPicPr>
          <p:cNvPr id="13" name="Picture 12" descr="A picture containing clipart&#10;&#10;Description automatically generated">
            <a:extLst>
              <a:ext uri="{FF2B5EF4-FFF2-40B4-BE49-F238E27FC236}">
                <a16:creationId xmlns:a16="http://schemas.microsoft.com/office/drawing/2014/main" id="{41F75AE5-39E6-40C0-923F-FF8365781C27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5" b="9501"/>
          <a:stretch/>
        </p:blipFill>
        <p:spPr>
          <a:xfrm>
            <a:off x="8534349" y="3691778"/>
            <a:ext cx="1342444" cy="1397598"/>
          </a:xfrm>
          <a:prstGeom prst="rect">
            <a:avLst/>
          </a:prstGeom>
        </p:spPr>
      </p:pic>
      <p:pic>
        <p:nvPicPr>
          <p:cNvPr id="15" name="Picture 14" descr="A small yellow bird&#10;&#10;Description automatically generated with low confidence">
            <a:extLst>
              <a:ext uri="{FF2B5EF4-FFF2-40B4-BE49-F238E27FC236}">
                <a16:creationId xmlns:a16="http://schemas.microsoft.com/office/drawing/2014/main" id="{0FFC1494-36E9-460A-A13C-42F43CC29E0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4" t="9754"/>
          <a:stretch/>
        </p:blipFill>
        <p:spPr>
          <a:xfrm>
            <a:off x="4292845" y="1816696"/>
            <a:ext cx="2037400" cy="139759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35B8F66-7795-40ED-B64B-40879EC7C658}"/>
              </a:ext>
            </a:extLst>
          </p:cNvPr>
          <p:cNvSpPr txBox="1"/>
          <p:nvPr/>
        </p:nvSpPr>
        <p:spPr>
          <a:xfrm rot="20881282">
            <a:off x="227348" y="475042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CLASS ASSIGNMENT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49C6DD-45B2-4D04-8C6D-224B1ED5804D}"/>
              </a:ext>
            </a:extLst>
          </p:cNvPr>
          <p:cNvSpPr txBox="1"/>
          <p:nvPr/>
        </p:nvSpPr>
        <p:spPr>
          <a:xfrm>
            <a:off x="2495600" y="704309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Activity : 1   - Identify the  pictures ending with “</a:t>
            </a:r>
            <a:r>
              <a:rPr lang="en-IN" sz="2400" b="1" dirty="0" err="1"/>
              <a:t>ch</a:t>
            </a:r>
            <a:r>
              <a:rPr lang="en-IN" sz="2400" b="1" dirty="0"/>
              <a:t>” sound words and write their spellings in notebook</a:t>
            </a:r>
            <a:r>
              <a:rPr lang="en-IN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308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0200456" y="5777880"/>
            <a:ext cx="1874588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0313BB-92EB-4AD4-8E31-3839CF596DEF}"/>
              </a:ext>
            </a:extLst>
          </p:cNvPr>
          <p:cNvSpPr txBox="1"/>
          <p:nvPr/>
        </p:nvSpPr>
        <p:spPr>
          <a:xfrm>
            <a:off x="767408" y="476672"/>
            <a:ext cx="784887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Activity : 2- </a:t>
            </a:r>
            <a:r>
              <a:rPr lang="en-IN" sz="3200" b="1" dirty="0"/>
              <a:t>Circle the “</a:t>
            </a:r>
            <a:r>
              <a:rPr lang="en-IN" sz="3200" b="1" dirty="0" err="1"/>
              <a:t>ch</a:t>
            </a:r>
            <a:r>
              <a:rPr lang="en-IN" sz="3200" b="1" dirty="0"/>
              <a:t>” sound words .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1B7CCCA-B727-4617-B553-A29223CAAF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850" y="1198344"/>
            <a:ext cx="855538" cy="85553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931BBB7-AB15-4912-81B4-6D50DA45E527}"/>
              </a:ext>
            </a:extLst>
          </p:cNvPr>
          <p:cNvSpPr txBox="1"/>
          <p:nvPr/>
        </p:nvSpPr>
        <p:spPr>
          <a:xfrm>
            <a:off x="3787840" y="1377714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1.  Chop the wood 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E15975-4458-458D-A480-8ECE35AA52CA}"/>
              </a:ext>
            </a:extLst>
          </p:cNvPr>
          <p:cNvSpPr txBox="1"/>
          <p:nvPr/>
        </p:nvSpPr>
        <p:spPr>
          <a:xfrm>
            <a:off x="3776165" y="2381910"/>
            <a:ext cx="345638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2. Sit on the bench .</a:t>
            </a:r>
          </a:p>
        </p:txBody>
      </p:sp>
      <p:pic>
        <p:nvPicPr>
          <p:cNvPr id="16" name="Picture 15" descr="A picture containing bench, park, sitting, wooden&#10;&#10;Description automatically generated">
            <a:extLst>
              <a:ext uri="{FF2B5EF4-FFF2-40B4-BE49-F238E27FC236}">
                <a16:creationId xmlns:a16="http://schemas.microsoft.com/office/drawing/2014/main" id="{3AE33F09-DD44-48AB-9E92-FDC15D6BA4C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4" t="23531" r="2755" b="23531"/>
          <a:stretch/>
        </p:blipFill>
        <p:spPr>
          <a:xfrm>
            <a:off x="7492498" y="2190780"/>
            <a:ext cx="1565815" cy="95114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821AC25-02E9-45E8-B9EB-F886A4D6618B}"/>
              </a:ext>
            </a:extLst>
          </p:cNvPr>
          <p:cNvSpPr txBox="1"/>
          <p:nvPr/>
        </p:nvSpPr>
        <p:spPr>
          <a:xfrm>
            <a:off x="3776165" y="3578459"/>
            <a:ext cx="34836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3. Do you play chess ?</a:t>
            </a:r>
          </a:p>
        </p:txBody>
      </p:sp>
      <p:pic>
        <p:nvPicPr>
          <p:cNvPr id="19" name="Picture 1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0754377-83EB-4069-9977-D05B4E48B02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7" t="11476" r="6536" b="11476"/>
          <a:stretch/>
        </p:blipFill>
        <p:spPr>
          <a:xfrm rot="10800000" flipV="1">
            <a:off x="7824192" y="3268134"/>
            <a:ext cx="1867929" cy="1014677"/>
          </a:xfrm>
          <a:prstGeom prst="rect">
            <a:avLst/>
          </a:prstGeom>
        </p:spPr>
      </p:pic>
      <p:pic>
        <p:nvPicPr>
          <p:cNvPr id="21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737DA80B-B28A-4503-B9F3-06C810B4A1F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9" t="15904" r="12852" b="21224"/>
          <a:stretch/>
        </p:blipFill>
        <p:spPr>
          <a:xfrm>
            <a:off x="8023189" y="4583334"/>
            <a:ext cx="1186182" cy="101467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43807DD-2C35-459E-96A4-F5CB703076C4}"/>
              </a:ext>
            </a:extLst>
          </p:cNvPr>
          <p:cNvSpPr txBox="1"/>
          <p:nvPr/>
        </p:nvSpPr>
        <p:spPr>
          <a:xfrm>
            <a:off x="3857599" y="4941166"/>
            <a:ext cx="3483663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4. Lunch is in the box . </a:t>
            </a:r>
          </a:p>
        </p:txBody>
      </p:sp>
      <p:pic>
        <p:nvPicPr>
          <p:cNvPr id="25" name="Picture 24" descr="A picture containing text, toy, doll, vector graphics&#10;&#10;Description automatically generated">
            <a:extLst>
              <a:ext uri="{FF2B5EF4-FFF2-40B4-BE49-F238E27FC236}">
                <a16:creationId xmlns:a16="http://schemas.microsoft.com/office/drawing/2014/main" id="{77595237-1BB0-4C1F-AABC-99A34F988CF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0" t="10499" r="9575" b="12208"/>
          <a:stretch/>
        </p:blipFill>
        <p:spPr>
          <a:xfrm>
            <a:off x="0" y="2939777"/>
            <a:ext cx="3543496" cy="35698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Chicks, Feather, Chicken, Plumage">
            <a:extLst>
              <a:ext uri="{FF2B5EF4-FFF2-40B4-BE49-F238E27FC236}">
                <a16:creationId xmlns:a16="http://schemas.microsoft.com/office/drawing/2014/main" id="{B33A5019-C00B-4EA7-B191-1758BCB348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Chicks, Feather, Chicken, Plumage">
            <a:extLst>
              <a:ext uri="{FF2B5EF4-FFF2-40B4-BE49-F238E27FC236}">
                <a16:creationId xmlns:a16="http://schemas.microsoft.com/office/drawing/2014/main" id="{394FC218-B204-43A6-A3C3-321BBDE65B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1295C11A-43AB-432C-9740-09B13F944DA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912423" y="5598360"/>
            <a:ext cx="2162621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180C0404-228E-45DE-9C77-DECB304367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00" t="15749" r="27550" b="14949"/>
          <a:stretch/>
        </p:blipFill>
        <p:spPr>
          <a:xfrm>
            <a:off x="116956" y="1895992"/>
            <a:ext cx="3096344" cy="475276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83F4156-1240-4729-8738-1D47703A7234}"/>
              </a:ext>
            </a:extLst>
          </p:cNvPr>
          <p:cNvSpPr txBox="1"/>
          <p:nvPr/>
        </p:nvSpPr>
        <p:spPr>
          <a:xfrm>
            <a:off x="723020" y="209244"/>
            <a:ext cx="10441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 : </a:t>
            </a:r>
            <a:r>
              <a:rPr lang="en-IN" sz="3200" b="1" dirty="0"/>
              <a:t>WRITE THE CORRECT SPELLINGS </a:t>
            </a:r>
            <a:r>
              <a:rPr lang="en-IN" dirty="0"/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B0754A-B193-4593-8FEF-00F38F741890}"/>
              </a:ext>
            </a:extLst>
          </p:cNvPr>
          <p:cNvSpPr txBox="1"/>
          <p:nvPr/>
        </p:nvSpPr>
        <p:spPr>
          <a:xfrm>
            <a:off x="3503712" y="1603604"/>
            <a:ext cx="1656184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1. IHCN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2FC28BA-228A-43BE-98E2-8446E3EC88DB}"/>
              </a:ext>
            </a:extLst>
          </p:cNvPr>
          <p:cNvSpPr txBox="1"/>
          <p:nvPr/>
        </p:nvSpPr>
        <p:spPr>
          <a:xfrm>
            <a:off x="3408276" y="2705576"/>
            <a:ext cx="194421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2. TACWH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D878F5B-85A0-4A07-A2C8-8A504BC3F6AD}"/>
              </a:ext>
            </a:extLst>
          </p:cNvPr>
          <p:cNvSpPr txBox="1"/>
          <p:nvPr/>
        </p:nvSpPr>
        <p:spPr>
          <a:xfrm>
            <a:off x="3408276" y="3903042"/>
            <a:ext cx="194421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3. ICHKC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8FEF6D-5F20-414C-A09E-21F5FE3D140A}"/>
              </a:ext>
            </a:extLst>
          </p:cNvPr>
          <p:cNvSpPr txBox="1"/>
          <p:nvPr/>
        </p:nvSpPr>
        <p:spPr>
          <a:xfrm>
            <a:off x="3322218" y="5017242"/>
            <a:ext cx="194421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4. RREHCY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92A7272-5698-4C9D-AC23-697DCBABE8B9}"/>
              </a:ext>
            </a:extLst>
          </p:cNvPr>
          <p:cNvSpPr txBox="1"/>
          <p:nvPr/>
        </p:nvSpPr>
        <p:spPr>
          <a:xfrm>
            <a:off x="5950206" y="1638940"/>
            <a:ext cx="1656184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9E8832-AB66-4E38-8342-A46931ED3E96}"/>
              </a:ext>
            </a:extLst>
          </p:cNvPr>
          <p:cNvSpPr txBox="1"/>
          <p:nvPr/>
        </p:nvSpPr>
        <p:spPr>
          <a:xfrm>
            <a:off x="5943600" y="2705576"/>
            <a:ext cx="1656184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D7FE863-459D-43A0-922C-6E84B258A0B0}"/>
              </a:ext>
            </a:extLst>
          </p:cNvPr>
          <p:cNvSpPr txBox="1"/>
          <p:nvPr/>
        </p:nvSpPr>
        <p:spPr>
          <a:xfrm>
            <a:off x="5914608" y="4010764"/>
            <a:ext cx="1656184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67D5C4-6DF5-40A5-A37B-485AF74EB763}"/>
              </a:ext>
            </a:extLst>
          </p:cNvPr>
          <p:cNvSpPr txBox="1"/>
          <p:nvPr/>
        </p:nvSpPr>
        <p:spPr>
          <a:xfrm>
            <a:off x="5950206" y="5055241"/>
            <a:ext cx="1656184" cy="5232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53709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sz="half"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0" y="4653137"/>
            <a:ext cx="12191999" cy="21394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1891030" y="2354581"/>
            <a:ext cx="8409940" cy="16478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4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</TotalTime>
  <Words>114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52</cp:revision>
  <dcterms:created xsi:type="dcterms:W3CDTF">2020-07-14T16:37:00Z</dcterms:created>
  <dcterms:modified xsi:type="dcterms:W3CDTF">2021-09-08T11:00:50Z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