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60" r:id="rId1"/>
  </p:sldMasterIdLst>
  <p:notesMasterIdLst>
    <p:notesMasterId r:id="rId8"/>
  </p:notesMasterIdLst>
  <p:sldIdLst>
    <p:sldId id="324" r:id="rId2"/>
    <p:sldId id="323" r:id="rId3"/>
    <p:sldId id="326" r:id="rId4"/>
    <p:sldId id="325" r:id="rId5"/>
    <p:sldId id="316" r:id="rId6"/>
    <p:sldId id="256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250" autoAdjust="0"/>
    <p:restoredTop sz="94660"/>
  </p:normalViewPr>
  <p:slideViewPr>
    <p:cSldViewPr>
      <p:cViewPr varScale="1">
        <p:scale>
          <a:sx n="68" d="100"/>
          <a:sy n="68" d="100"/>
        </p:scale>
        <p:origin x="972" y="72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ipika Dash" userId="8be2f5a922f9d7a7" providerId="LiveId" clId="{1BD8AA27-AFEC-4467-8784-624642636C61}"/>
    <pc:docChg chg="undo custSel addSld delSld modSld sldOrd">
      <pc:chgData name="Dipika Dash" userId="8be2f5a922f9d7a7" providerId="LiveId" clId="{1BD8AA27-AFEC-4467-8784-624642636C61}" dt="2021-11-23T14:37:35.189" v="776" actId="1076"/>
      <pc:docMkLst>
        <pc:docMk/>
      </pc:docMkLst>
      <pc:sldChg chg="addSp delSp modSp mod delAnim modAnim">
        <pc:chgData name="Dipika Dash" userId="8be2f5a922f9d7a7" providerId="LiveId" clId="{1BD8AA27-AFEC-4467-8784-624642636C61}" dt="2021-11-23T14:37:35.189" v="776" actId="1076"/>
        <pc:sldMkLst>
          <pc:docMk/>
          <pc:sldMk cId="2677212229" sldId="316"/>
        </pc:sldMkLst>
        <pc:spChg chg="add mod">
          <ac:chgData name="Dipika Dash" userId="8be2f5a922f9d7a7" providerId="LiveId" clId="{1BD8AA27-AFEC-4467-8784-624642636C61}" dt="2021-11-23T14:34:26.253" v="735" actId="20577"/>
          <ac:spMkLst>
            <pc:docMk/>
            <pc:sldMk cId="2677212229" sldId="316"/>
            <ac:spMk id="2" creationId="{52DC8B59-172F-42AB-ACC3-B7B6405B03BF}"/>
          </ac:spMkLst>
        </pc:spChg>
        <pc:spChg chg="add mod">
          <ac:chgData name="Dipika Dash" userId="8be2f5a922f9d7a7" providerId="LiveId" clId="{1BD8AA27-AFEC-4467-8784-624642636C61}" dt="2021-11-23T14:36:28.051" v="763" actId="20577"/>
          <ac:spMkLst>
            <pc:docMk/>
            <pc:sldMk cId="2677212229" sldId="316"/>
            <ac:spMk id="4" creationId="{8DD783C2-3954-43DB-814E-B37DAFACE93A}"/>
          </ac:spMkLst>
        </pc:spChg>
        <pc:spChg chg="del mod">
          <ac:chgData name="Dipika Dash" userId="8be2f5a922f9d7a7" providerId="LiveId" clId="{1BD8AA27-AFEC-4467-8784-624642636C61}" dt="2021-11-23T14:02:35.463" v="317" actId="478"/>
          <ac:spMkLst>
            <pc:docMk/>
            <pc:sldMk cId="2677212229" sldId="316"/>
            <ac:spMk id="5" creationId="{0FE12D28-80A1-46B5-BF93-514C3C58F1F7}"/>
          </ac:spMkLst>
        </pc:spChg>
        <pc:spChg chg="add mod">
          <ac:chgData name="Dipika Dash" userId="8be2f5a922f9d7a7" providerId="LiveId" clId="{1BD8AA27-AFEC-4467-8784-624642636C61}" dt="2021-11-23T14:37:35.189" v="776" actId="1076"/>
          <ac:spMkLst>
            <pc:docMk/>
            <pc:sldMk cId="2677212229" sldId="316"/>
            <ac:spMk id="6" creationId="{FAED7BEB-19BF-422D-8084-22E2124981A7}"/>
          </ac:spMkLst>
        </pc:spChg>
        <pc:spChg chg="add del mod">
          <ac:chgData name="Dipika Dash" userId="8be2f5a922f9d7a7" providerId="LiveId" clId="{1BD8AA27-AFEC-4467-8784-624642636C61}" dt="2021-11-23T14:05:22.280" v="446"/>
          <ac:spMkLst>
            <pc:docMk/>
            <pc:sldMk cId="2677212229" sldId="316"/>
            <ac:spMk id="8" creationId="{491DCA50-2694-44A4-84F4-1238F1EEFEAB}"/>
          </ac:spMkLst>
        </pc:spChg>
        <pc:spChg chg="add del mod">
          <ac:chgData name="Dipika Dash" userId="8be2f5a922f9d7a7" providerId="LiveId" clId="{1BD8AA27-AFEC-4467-8784-624642636C61}" dt="2021-11-23T14:05:19.915" v="440"/>
          <ac:spMkLst>
            <pc:docMk/>
            <pc:sldMk cId="2677212229" sldId="316"/>
            <ac:spMk id="9" creationId="{AC56A1C5-852D-45E1-8731-E9F909F33983}"/>
          </ac:spMkLst>
        </pc:spChg>
        <pc:picChg chg="del mod">
          <ac:chgData name="Dipika Dash" userId="8be2f5a922f9d7a7" providerId="LiveId" clId="{1BD8AA27-AFEC-4467-8784-624642636C61}" dt="2021-11-23T14:02:32.060" v="315" actId="478"/>
          <ac:picMkLst>
            <pc:docMk/>
            <pc:sldMk cId="2677212229" sldId="316"/>
            <ac:picMk id="3" creationId="{2D560186-45F4-45BE-8D5C-EB83F3FE8A29}"/>
          </ac:picMkLst>
        </pc:picChg>
      </pc:sldChg>
      <pc:sldChg chg="del">
        <pc:chgData name="Dipika Dash" userId="8be2f5a922f9d7a7" providerId="LiveId" clId="{1BD8AA27-AFEC-4467-8784-624642636C61}" dt="2021-11-23T14:02:46.638" v="318" actId="47"/>
        <pc:sldMkLst>
          <pc:docMk/>
          <pc:sldMk cId="1681727136" sldId="317"/>
        </pc:sldMkLst>
      </pc:sldChg>
      <pc:sldChg chg="del">
        <pc:chgData name="Dipika Dash" userId="8be2f5a922f9d7a7" providerId="LiveId" clId="{1BD8AA27-AFEC-4467-8784-624642636C61}" dt="2021-11-23T14:02:46.638" v="318" actId="47"/>
        <pc:sldMkLst>
          <pc:docMk/>
          <pc:sldMk cId="316611113" sldId="318"/>
        </pc:sldMkLst>
      </pc:sldChg>
      <pc:sldChg chg="del">
        <pc:chgData name="Dipika Dash" userId="8be2f5a922f9d7a7" providerId="LiveId" clId="{1BD8AA27-AFEC-4467-8784-624642636C61}" dt="2021-11-23T14:02:46.638" v="318" actId="47"/>
        <pc:sldMkLst>
          <pc:docMk/>
          <pc:sldMk cId="735258690" sldId="319"/>
        </pc:sldMkLst>
      </pc:sldChg>
      <pc:sldChg chg="del">
        <pc:chgData name="Dipika Dash" userId="8be2f5a922f9d7a7" providerId="LiveId" clId="{1BD8AA27-AFEC-4467-8784-624642636C61}" dt="2021-11-23T14:02:46.638" v="318" actId="47"/>
        <pc:sldMkLst>
          <pc:docMk/>
          <pc:sldMk cId="3854254277" sldId="320"/>
        </pc:sldMkLst>
      </pc:sldChg>
      <pc:sldChg chg="add del">
        <pc:chgData name="Dipika Dash" userId="8be2f5a922f9d7a7" providerId="LiveId" clId="{1BD8AA27-AFEC-4467-8784-624642636C61}" dt="2021-11-23T14:07:54.111" v="514" actId="47"/>
        <pc:sldMkLst>
          <pc:docMk/>
          <pc:sldMk cId="2226189595" sldId="321"/>
        </pc:sldMkLst>
      </pc:sldChg>
      <pc:sldChg chg="del">
        <pc:chgData name="Dipika Dash" userId="8be2f5a922f9d7a7" providerId="LiveId" clId="{1BD8AA27-AFEC-4467-8784-624642636C61}" dt="2021-11-23T14:02:46.638" v="318" actId="47"/>
        <pc:sldMkLst>
          <pc:docMk/>
          <pc:sldMk cId="2521510602" sldId="322"/>
        </pc:sldMkLst>
      </pc:sldChg>
      <pc:sldChg chg="addSp delSp modSp mod delAnim">
        <pc:chgData name="Dipika Dash" userId="8be2f5a922f9d7a7" providerId="LiveId" clId="{1BD8AA27-AFEC-4467-8784-624642636C61}" dt="2021-11-23T14:01:45.088" v="313" actId="20577"/>
        <pc:sldMkLst>
          <pc:docMk/>
          <pc:sldMk cId="659449961" sldId="323"/>
        </pc:sldMkLst>
        <pc:spChg chg="mod">
          <ac:chgData name="Dipika Dash" userId="8be2f5a922f9d7a7" providerId="LiveId" clId="{1BD8AA27-AFEC-4467-8784-624642636C61}" dt="2021-11-23T13:49:50.766" v="78" actId="14100"/>
          <ac:spMkLst>
            <pc:docMk/>
            <pc:sldMk cId="659449961" sldId="323"/>
            <ac:spMk id="2" creationId="{73C54EB8-4F3E-447A-A5F8-08290065B251}"/>
          </ac:spMkLst>
        </pc:spChg>
        <pc:spChg chg="add mod">
          <ac:chgData name="Dipika Dash" userId="8be2f5a922f9d7a7" providerId="LiveId" clId="{1BD8AA27-AFEC-4467-8784-624642636C61}" dt="2021-11-23T13:53:58.899" v="273" actId="207"/>
          <ac:spMkLst>
            <pc:docMk/>
            <pc:sldMk cId="659449961" sldId="323"/>
            <ac:spMk id="3" creationId="{2FFA96C2-037D-49F2-87B5-519B4553362C}"/>
          </ac:spMkLst>
        </pc:spChg>
        <pc:spChg chg="add mod">
          <ac:chgData name="Dipika Dash" userId="8be2f5a922f9d7a7" providerId="LiveId" clId="{1BD8AA27-AFEC-4467-8784-624642636C61}" dt="2021-11-23T13:54:10.429" v="275" actId="571"/>
          <ac:spMkLst>
            <pc:docMk/>
            <pc:sldMk cId="659449961" sldId="323"/>
            <ac:spMk id="8" creationId="{A6667757-DE63-4F03-896B-7118C030228E}"/>
          </ac:spMkLst>
        </pc:spChg>
        <pc:spChg chg="del mod">
          <ac:chgData name="Dipika Dash" userId="8be2f5a922f9d7a7" providerId="LiveId" clId="{1BD8AA27-AFEC-4467-8784-624642636C61}" dt="2021-11-23T13:49:58.041" v="81" actId="478"/>
          <ac:spMkLst>
            <pc:docMk/>
            <pc:sldMk cId="659449961" sldId="323"/>
            <ac:spMk id="9" creationId="{7D00309A-A32E-44BE-A112-02E9B0653C62}"/>
          </ac:spMkLst>
        </pc:spChg>
        <pc:spChg chg="add mod">
          <ac:chgData name="Dipika Dash" userId="8be2f5a922f9d7a7" providerId="LiveId" clId="{1BD8AA27-AFEC-4467-8784-624642636C61}" dt="2021-11-23T14:01:45.088" v="313" actId="20577"/>
          <ac:spMkLst>
            <pc:docMk/>
            <pc:sldMk cId="659449961" sldId="323"/>
            <ac:spMk id="10" creationId="{46DBE663-D0BD-4553-AABD-EBD3156F690D}"/>
          </ac:spMkLst>
        </pc:spChg>
        <pc:picChg chg="add mod modCrop">
          <ac:chgData name="Dipika Dash" userId="8be2f5a922f9d7a7" providerId="LiveId" clId="{1BD8AA27-AFEC-4467-8784-624642636C61}" dt="2021-11-23T13:56:22.571" v="283" actId="1076"/>
          <ac:picMkLst>
            <pc:docMk/>
            <pc:sldMk cId="659449961" sldId="323"/>
            <ac:picMk id="4" creationId="{E04DC7E5-0489-43CB-83AC-BB21AE3A69B2}"/>
          </ac:picMkLst>
        </pc:picChg>
        <pc:picChg chg="del">
          <ac:chgData name="Dipika Dash" userId="8be2f5a922f9d7a7" providerId="LiveId" clId="{1BD8AA27-AFEC-4467-8784-624642636C61}" dt="2021-11-23T13:49:52.816" v="79" actId="478"/>
          <ac:picMkLst>
            <pc:docMk/>
            <pc:sldMk cId="659449961" sldId="323"/>
            <ac:picMk id="5" creationId="{23DDA8D3-44A0-4EA4-8947-8CD93873F7B9}"/>
          </ac:picMkLst>
        </pc:picChg>
        <pc:picChg chg="add mod modCrop">
          <ac:chgData name="Dipika Dash" userId="8be2f5a922f9d7a7" providerId="LiveId" clId="{1BD8AA27-AFEC-4467-8784-624642636C61}" dt="2021-11-23T13:57:12.486" v="290" actId="1076"/>
          <ac:picMkLst>
            <pc:docMk/>
            <pc:sldMk cId="659449961" sldId="323"/>
            <ac:picMk id="6" creationId="{F1284F56-7D23-4198-B161-CD10BE497742}"/>
          </ac:picMkLst>
        </pc:picChg>
        <pc:picChg chg="add mod modCrop">
          <ac:chgData name="Dipika Dash" userId="8be2f5a922f9d7a7" providerId="LiveId" clId="{1BD8AA27-AFEC-4467-8784-624642636C61}" dt="2021-11-23T13:58:13.006" v="297" actId="14100"/>
          <ac:picMkLst>
            <pc:docMk/>
            <pc:sldMk cId="659449961" sldId="323"/>
            <ac:picMk id="11" creationId="{3D9CAAC2-2B84-4557-B47E-7DE038A80750}"/>
          </ac:picMkLst>
        </pc:picChg>
        <pc:picChg chg="add mod modCrop">
          <ac:chgData name="Dipika Dash" userId="8be2f5a922f9d7a7" providerId="LiveId" clId="{1BD8AA27-AFEC-4467-8784-624642636C61}" dt="2021-11-23T13:59:02.548" v="302" actId="1076"/>
          <ac:picMkLst>
            <pc:docMk/>
            <pc:sldMk cId="659449961" sldId="323"/>
            <ac:picMk id="12" creationId="{3F4E20AC-ACAE-4D93-ADE3-32DF22087479}"/>
          </ac:picMkLst>
        </pc:picChg>
        <pc:picChg chg="add mod modCrop">
          <ac:chgData name="Dipika Dash" userId="8be2f5a922f9d7a7" providerId="LiveId" clId="{1BD8AA27-AFEC-4467-8784-624642636C61}" dt="2021-11-23T14:00:18.485" v="309" actId="1076"/>
          <ac:picMkLst>
            <pc:docMk/>
            <pc:sldMk cId="659449961" sldId="323"/>
            <ac:picMk id="13" creationId="{3946F4EC-DB98-4B1A-B20A-D3E4B6B39E20}"/>
          </ac:picMkLst>
        </pc:picChg>
        <pc:picChg chg="add mod">
          <ac:chgData name="Dipika Dash" userId="8be2f5a922f9d7a7" providerId="LiveId" clId="{1BD8AA27-AFEC-4467-8784-624642636C61}" dt="2021-11-23T14:01:17.646" v="312" actId="1076"/>
          <ac:picMkLst>
            <pc:docMk/>
            <pc:sldMk cId="659449961" sldId="323"/>
            <ac:picMk id="14" creationId="{FB34171A-69AF-4CCB-AC38-1D1509C2B710}"/>
          </ac:picMkLst>
        </pc:picChg>
      </pc:sldChg>
      <pc:sldChg chg="addSp delSp modSp new mod ord modAnim">
        <pc:chgData name="Dipika Dash" userId="8be2f5a922f9d7a7" providerId="LiveId" clId="{1BD8AA27-AFEC-4467-8784-624642636C61}" dt="2021-11-23T14:34:32.839" v="737"/>
        <pc:sldMkLst>
          <pc:docMk/>
          <pc:sldMk cId="433736263" sldId="325"/>
        </pc:sldMkLst>
        <pc:spChg chg="del mod">
          <ac:chgData name="Dipika Dash" userId="8be2f5a922f9d7a7" providerId="LiveId" clId="{1BD8AA27-AFEC-4467-8784-624642636C61}" dt="2021-11-23T14:08:20.197" v="518" actId="478"/>
          <ac:spMkLst>
            <pc:docMk/>
            <pc:sldMk cId="433736263" sldId="325"/>
            <ac:spMk id="2" creationId="{FEC6D479-22ED-4BB9-AC26-5FACE07E68DD}"/>
          </ac:spMkLst>
        </pc:spChg>
        <pc:spChg chg="del mod">
          <ac:chgData name="Dipika Dash" userId="8be2f5a922f9d7a7" providerId="LiveId" clId="{1BD8AA27-AFEC-4467-8784-624642636C61}" dt="2021-11-23T14:08:24.288" v="520" actId="478"/>
          <ac:spMkLst>
            <pc:docMk/>
            <pc:sldMk cId="433736263" sldId="325"/>
            <ac:spMk id="3" creationId="{8A0C11A8-A84A-444C-AD1B-50143886FE25}"/>
          </ac:spMkLst>
        </pc:spChg>
        <pc:spChg chg="add mod">
          <ac:chgData name="Dipika Dash" userId="8be2f5a922f9d7a7" providerId="LiveId" clId="{1BD8AA27-AFEC-4467-8784-624642636C61}" dt="2021-11-23T14:34:17.288" v="726" actId="20577"/>
          <ac:spMkLst>
            <pc:docMk/>
            <pc:sldMk cId="433736263" sldId="325"/>
            <ac:spMk id="4" creationId="{A7307488-94EA-4064-9186-40733C1F23C0}"/>
          </ac:spMkLst>
        </pc:spChg>
        <pc:spChg chg="add mod">
          <ac:chgData name="Dipika Dash" userId="8be2f5a922f9d7a7" providerId="LiveId" clId="{1BD8AA27-AFEC-4467-8784-624642636C61}" dt="2021-11-23T14:14:49.825" v="631" actId="113"/>
          <ac:spMkLst>
            <pc:docMk/>
            <pc:sldMk cId="433736263" sldId="325"/>
            <ac:spMk id="5" creationId="{AB0B3525-6C32-40B6-9834-4E09830D8F26}"/>
          </ac:spMkLst>
        </pc:spChg>
        <pc:spChg chg="add del mod">
          <ac:chgData name="Dipika Dash" userId="8be2f5a922f9d7a7" providerId="LiveId" clId="{1BD8AA27-AFEC-4467-8784-624642636C61}" dt="2021-11-23T14:16:18.319" v="643"/>
          <ac:spMkLst>
            <pc:docMk/>
            <pc:sldMk cId="433736263" sldId="325"/>
            <ac:spMk id="6" creationId="{E779FDE2-A6ED-4777-9132-1D259F550145}"/>
          </ac:spMkLst>
        </pc:spChg>
        <pc:spChg chg="add mod">
          <ac:chgData name="Dipika Dash" userId="8be2f5a922f9d7a7" providerId="LiveId" clId="{1BD8AA27-AFEC-4467-8784-624642636C61}" dt="2021-11-23T14:32:35.213" v="703" actId="14100"/>
          <ac:spMkLst>
            <pc:docMk/>
            <pc:sldMk cId="433736263" sldId="325"/>
            <ac:spMk id="15" creationId="{A8DC994F-4BE4-4175-8ABD-A253E94161C2}"/>
          </ac:spMkLst>
        </pc:spChg>
        <pc:spChg chg="add del">
          <ac:chgData name="Dipika Dash" userId="8be2f5a922f9d7a7" providerId="LiveId" clId="{1BD8AA27-AFEC-4467-8784-624642636C61}" dt="2021-11-23T14:31:07.214" v="689" actId="478"/>
          <ac:spMkLst>
            <pc:docMk/>
            <pc:sldMk cId="433736263" sldId="325"/>
            <ac:spMk id="16" creationId="{948965CB-439B-4116-9F63-F378FEDC45F3}"/>
          </ac:spMkLst>
        </pc:spChg>
        <pc:spChg chg="add mod">
          <ac:chgData name="Dipika Dash" userId="8be2f5a922f9d7a7" providerId="LiveId" clId="{1BD8AA27-AFEC-4467-8784-624642636C61}" dt="2021-11-23T14:32:25.913" v="701" actId="14100"/>
          <ac:spMkLst>
            <pc:docMk/>
            <pc:sldMk cId="433736263" sldId="325"/>
            <ac:spMk id="17" creationId="{A819E38A-7691-4E6A-B0C6-D5299E792C53}"/>
          </ac:spMkLst>
        </pc:spChg>
        <pc:spChg chg="add mod">
          <ac:chgData name="Dipika Dash" userId="8be2f5a922f9d7a7" providerId="LiveId" clId="{1BD8AA27-AFEC-4467-8784-624642636C61}" dt="2021-11-23T14:32:45.779" v="705" actId="1076"/>
          <ac:spMkLst>
            <pc:docMk/>
            <pc:sldMk cId="433736263" sldId="325"/>
            <ac:spMk id="18" creationId="{EB986C5D-A884-4936-B8FD-D96A967AC553}"/>
          </ac:spMkLst>
        </pc:spChg>
        <pc:spChg chg="add mod">
          <ac:chgData name="Dipika Dash" userId="8be2f5a922f9d7a7" providerId="LiveId" clId="{1BD8AA27-AFEC-4467-8784-624642636C61}" dt="2021-11-23T14:32:52.989" v="707" actId="1076"/>
          <ac:spMkLst>
            <pc:docMk/>
            <pc:sldMk cId="433736263" sldId="325"/>
            <ac:spMk id="19" creationId="{AC7C870E-5A77-4962-9432-71BA93158392}"/>
          </ac:spMkLst>
        </pc:spChg>
        <pc:picChg chg="add mod modCrop">
          <ac:chgData name="Dipika Dash" userId="8be2f5a922f9d7a7" providerId="LiveId" clId="{1BD8AA27-AFEC-4467-8784-624642636C61}" dt="2021-11-23T14:17:36.221" v="647" actId="14100"/>
          <ac:picMkLst>
            <pc:docMk/>
            <pc:sldMk cId="433736263" sldId="325"/>
            <ac:picMk id="8" creationId="{3A32D720-CE62-4658-9E40-8C87B1803299}"/>
          </ac:picMkLst>
        </pc:picChg>
        <pc:picChg chg="add mod modCrop">
          <ac:chgData name="Dipika Dash" userId="8be2f5a922f9d7a7" providerId="LiveId" clId="{1BD8AA27-AFEC-4467-8784-624642636C61}" dt="2021-11-23T14:19:50.014" v="671" actId="1076"/>
          <ac:picMkLst>
            <pc:docMk/>
            <pc:sldMk cId="433736263" sldId="325"/>
            <ac:picMk id="10" creationId="{8A86E03A-603E-46D0-9114-FFEA559693AA}"/>
          </ac:picMkLst>
        </pc:picChg>
        <pc:picChg chg="add mod modCrop">
          <ac:chgData name="Dipika Dash" userId="8be2f5a922f9d7a7" providerId="LiveId" clId="{1BD8AA27-AFEC-4467-8784-624642636C61}" dt="2021-11-23T14:20:56.635" v="684" actId="14100"/>
          <ac:picMkLst>
            <pc:docMk/>
            <pc:sldMk cId="433736263" sldId="325"/>
            <ac:picMk id="12" creationId="{7050819F-0AAD-4CA5-AD74-F8A098D8FA76}"/>
          </ac:picMkLst>
        </pc:picChg>
        <pc:picChg chg="add mod modCrop">
          <ac:chgData name="Dipika Dash" userId="8be2f5a922f9d7a7" providerId="LiveId" clId="{1BD8AA27-AFEC-4467-8784-624642636C61}" dt="2021-11-23T14:20:44.714" v="682" actId="1440"/>
          <ac:picMkLst>
            <pc:docMk/>
            <pc:sldMk cId="433736263" sldId="325"/>
            <ac:picMk id="14" creationId="{891A8DE5-A4A3-4A9D-B8F1-A9214A39D400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2CF04BF-00EE-47F4-9FAA-A4D6B83BD046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0708405-9F2B-493F-893B-B2321E652D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74859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1E365-5BBD-4D79-8224-46E9EAEF9383}" type="datetimeFigureOut">
              <a:rPr lang="en-US" smtClean="0"/>
              <a:t>11/23/2021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41F28-32E4-470A-80F9-C293EA20F2C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1884716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1E365-5BBD-4D79-8224-46E9EAEF9383}" type="datetimeFigureOut">
              <a:rPr lang="en-US" smtClean="0"/>
              <a:t>11/23/2021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41F28-32E4-470A-80F9-C293EA20F2C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0532063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1E365-5BBD-4D79-8224-46E9EAEF9383}" type="datetimeFigureOut">
              <a:rPr lang="en-US" smtClean="0"/>
              <a:t>11/23/2021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41F28-32E4-470A-80F9-C293EA20F2C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669582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1E365-5BBD-4D79-8224-46E9EAEF9383}" type="datetimeFigureOut">
              <a:rPr lang="en-US" smtClean="0"/>
              <a:t>11/23/2021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41F28-32E4-470A-80F9-C293EA20F2C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2747921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1E365-5BBD-4D79-8224-46E9EAEF9383}" type="datetimeFigureOut">
              <a:rPr lang="en-US" smtClean="0"/>
              <a:t>11/23/2021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41F28-32E4-470A-80F9-C293EA20F2C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2058813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1E365-5BBD-4D79-8224-46E9EAEF9383}" type="datetimeFigureOut">
              <a:rPr lang="en-US" smtClean="0"/>
              <a:t>11/23/2021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41F28-32E4-470A-80F9-C293EA20F2C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6494601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1E365-5BBD-4D79-8224-46E9EAEF9383}" type="datetimeFigureOut">
              <a:rPr lang="en-US" smtClean="0"/>
              <a:t>11/23/2021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41F28-32E4-470A-80F9-C293EA20F2C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4219673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1E365-5BBD-4D79-8224-46E9EAEF9383}" type="datetimeFigureOut">
              <a:rPr lang="en-US" smtClean="0"/>
              <a:t>11/23/2021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41F28-32E4-470A-80F9-C293EA20F2C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4213100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1E365-5BBD-4D79-8224-46E9EAEF9383}" type="datetimeFigureOut">
              <a:rPr lang="en-US" smtClean="0"/>
              <a:t>11/23/2021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41F28-32E4-470A-80F9-C293EA20F2C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1949670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1E365-5BBD-4D79-8224-46E9EAEF9383}" type="datetimeFigureOut">
              <a:rPr lang="en-US" smtClean="0"/>
              <a:t>11/23/2021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41F28-32E4-470A-80F9-C293EA20F2C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0236671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1E365-5BBD-4D79-8224-46E9EAEF9383}" type="datetimeFigureOut">
              <a:rPr lang="en-US" smtClean="0"/>
              <a:t>11/23/2021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41F28-32E4-470A-80F9-C293EA20F2C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1324670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61E365-5BBD-4D79-8224-46E9EAEF9383}" type="datetimeFigureOut">
              <a:rPr lang="en-US" smtClean="0"/>
              <a:t>11/23/2021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241F28-32E4-470A-80F9-C293EA20F2C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4782676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 rotWithShape="1">
          <a:blip r:embed="rId2"/>
          <a:srcRect/>
          <a:stretch>
            <a:fillRect/>
          </a:stretch>
        </p:blipFill>
        <p:spPr>
          <a:xfrm>
            <a:off x="0" y="4763770"/>
            <a:ext cx="12192000" cy="2094230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Google Shape;55;p13">
            <a:extLst>
              <a:ext uri="{FF2B5EF4-FFF2-40B4-BE49-F238E27FC236}">
                <a16:creationId xmlns:a16="http://schemas.microsoft.com/office/drawing/2014/main" id="{83595985-9B08-4142-8BD6-A801DF3FFCA5}"/>
              </a:ext>
            </a:extLst>
          </p:cNvPr>
          <p:cNvPicPr preferRelativeResize="0"/>
          <p:nvPr/>
        </p:nvPicPr>
        <p:blipFill rotWithShape="1">
          <a:blip r:embed="rId3"/>
          <a:srcRect/>
          <a:stretch>
            <a:fillRect/>
          </a:stretch>
        </p:blipFill>
        <p:spPr>
          <a:xfrm>
            <a:off x="9587360" y="116632"/>
            <a:ext cx="2468880" cy="731520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1A55AD86-D262-42BE-91FF-F19451E509DD}"/>
              </a:ext>
            </a:extLst>
          </p:cNvPr>
          <p:cNvSpPr txBox="1"/>
          <p:nvPr/>
        </p:nvSpPr>
        <p:spPr>
          <a:xfrm>
            <a:off x="1640788" y="692696"/>
            <a:ext cx="9423764" cy="29706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3200" b="1" dirty="0"/>
              <a:t>CLASS 	 	:  	UKG</a:t>
            </a:r>
          </a:p>
          <a:p>
            <a:pPr>
              <a:lnSpc>
                <a:spcPct val="150000"/>
              </a:lnSpc>
            </a:pPr>
            <a:r>
              <a:rPr lang="en-US" sz="3200" b="1" dirty="0"/>
              <a:t>SUBJECT	:   	ENGLISH    </a:t>
            </a:r>
          </a:p>
          <a:p>
            <a:pPr>
              <a:lnSpc>
                <a:spcPct val="150000"/>
              </a:lnSpc>
            </a:pPr>
            <a:r>
              <a:rPr lang="en-US" sz="3200" b="1" dirty="0"/>
              <a:t>CHAPTER 	: 	8</a:t>
            </a:r>
          </a:p>
          <a:p>
            <a:pPr>
              <a:lnSpc>
                <a:spcPct val="150000"/>
              </a:lnSpc>
            </a:pPr>
            <a:r>
              <a:rPr lang="en-US" sz="3200" b="1" dirty="0"/>
              <a:t>TOPIC 		: ‘OW’SOUND WORDS (PASSAGE READING)</a:t>
            </a:r>
            <a:endParaRPr lang="en-IN" sz="3200" b="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Google Shape;55;p13">
            <a:extLst>
              <a:ext uri="{FF2B5EF4-FFF2-40B4-BE49-F238E27FC236}">
                <a16:creationId xmlns:a16="http://schemas.microsoft.com/office/drawing/2014/main" id="{552F9636-1242-406A-A693-DAF6407562B2}"/>
              </a:ext>
            </a:extLst>
          </p:cNvPr>
          <p:cNvPicPr preferRelativeResize="0"/>
          <p:nvPr/>
        </p:nvPicPr>
        <p:blipFill rotWithShape="1">
          <a:blip r:embed="rId2"/>
          <a:srcRect/>
          <a:stretch>
            <a:fillRect/>
          </a:stretch>
        </p:blipFill>
        <p:spPr>
          <a:xfrm>
            <a:off x="9480376" y="188640"/>
            <a:ext cx="2468880" cy="73152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73C54EB8-4F3E-447A-A5F8-08290065B251}"/>
              </a:ext>
            </a:extLst>
          </p:cNvPr>
          <p:cNvSpPr txBox="1"/>
          <p:nvPr/>
        </p:nvSpPr>
        <p:spPr>
          <a:xfrm>
            <a:off x="551384" y="379176"/>
            <a:ext cx="3840480" cy="584775"/>
          </a:xfrm>
          <a:prstGeom prst="rect">
            <a:avLst/>
          </a:prstGeom>
          <a:noFill/>
          <a:ln w="571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</a:rPr>
              <a:t>PASSAGE READING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FFA96C2-037D-49F2-87B5-519B4553362C}"/>
              </a:ext>
            </a:extLst>
          </p:cNvPr>
          <p:cNvSpPr txBox="1"/>
          <p:nvPr/>
        </p:nvSpPr>
        <p:spPr>
          <a:xfrm>
            <a:off x="839416" y="1484784"/>
            <a:ext cx="6768752" cy="44480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3200" dirty="0"/>
              <a:t>An </a:t>
            </a:r>
            <a:r>
              <a:rPr lang="en-US" sz="3200" dirty="0">
                <a:solidFill>
                  <a:srgbClr val="92D050"/>
                </a:solidFill>
              </a:rPr>
              <a:t>owl</a:t>
            </a:r>
            <a:r>
              <a:rPr lang="en-US" sz="3200" dirty="0"/>
              <a:t> and a</a:t>
            </a:r>
            <a:r>
              <a:rPr lang="en-US" sz="3200" dirty="0">
                <a:solidFill>
                  <a:srgbClr val="92D050"/>
                </a:solidFill>
              </a:rPr>
              <a:t> cow </a:t>
            </a:r>
            <a:r>
              <a:rPr lang="en-US" sz="3200" dirty="0"/>
              <a:t>go to see the queen. </a:t>
            </a:r>
          </a:p>
          <a:p>
            <a:pPr>
              <a:lnSpc>
                <a:spcPct val="150000"/>
              </a:lnSpc>
            </a:pPr>
            <a:r>
              <a:rPr lang="en-US" sz="3200" dirty="0"/>
              <a:t>She wears a </a:t>
            </a:r>
            <a:r>
              <a:rPr lang="en-US" sz="3200" dirty="0">
                <a:solidFill>
                  <a:srgbClr val="92D050"/>
                </a:solidFill>
              </a:rPr>
              <a:t>crown</a:t>
            </a:r>
            <a:r>
              <a:rPr lang="en-US" sz="3200" dirty="0"/>
              <a:t>. She wears a </a:t>
            </a:r>
            <a:r>
              <a:rPr lang="en-US" sz="3200" dirty="0">
                <a:solidFill>
                  <a:srgbClr val="92D050"/>
                </a:solidFill>
              </a:rPr>
              <a:t>gown</a:t>
            </a:r>
            <a:r>
              <a:rPr lang="en-US" sz="3200" dirty="0"/>
              <a:t>.</a:t>
            </a:r>
          </a:p>
          <a:p>
            <a:pPr>
              <a:lnSpc>
                <a:spcPct val="150000"/>
              </a:lnSpc>
            </a:pPr>
            <a:r>
              <a:rPr lang="en-US" sz="3200" dirty="0"/>
              <a:t>There is a </a:t>
            </a:r>
            <a:r>
              <a:rPr lang="en-US" sz="3200" dirty="0">
                <a:solidFill>
                  <a:srgbClr val="92D050"/>
                </a:solidFill>
              </a:rPr>
              <a:t>clown</a:t>
            </a:r>
            <a:r>
              <a:rPr lang="en-US" sz="3200" dirty="0"/>
              <a:t> with the queen.</a:t>
            </a:r>
          </a:p>
          <a:p>
            <a:pPr>
              <a:lnSpc>
                <a:spcPct val="150000"/>
              </a:lnSpc>
            </a:pPr>
            <a:r>
              <a:rPr lang="en-US" sz="3200" dirty="0"/>
              <a:t>He makes everyone laugh.</a:t>
            </a:r>
          </a:p>
          <a:p>
            <a:pPr>
              <a:lnSpc>
                <a:spcPct val="150000"/>
              </a:lnSpc>
            </a:pPr>
            <a:r>
              <a:rPr lang="en-US" sz="3200" dirty="0"/>
              <a:t>The </a:t>
            </a:r>
            <a:r>
              <a:rPr lang="en-US" sz="3200" dirty="0">
                <a:solidFill>
                  <a:srgbClr val="92D050"/>
                </a:solidFill>
              </a:rPr>
              <a:t>owl</a:t>
            </a:r>
            <a:r>
              <a:rPr lang="en-US" sz="3200" dirty="0"/>
              <a:t> and the </a:t>
            </a:r>
            <a:r>
              <a:rPr lang="en-US" sz="3200" dirty="0">
                <a:solidFill>
                  <a:srgbClr val="92D050"/>
                </a:solidFill>
              </a:rPr>
              <a:t>cow</a:t>
            </a:r>
            <a:r>
              <a:rPr lang="en-US" sz="3200" dirty="0"/>
              <a:t> laugh and laugh and fall </a:t>
            </a:r>
            <a:r>
              <a:rPr lang="en-US" sz="3200" dirty="0">
                <a:solidFill>
                  <a:srgbClr val="92D050"/>
                </a:solidFill>
              </a:rPr>
              <a:t>down</a:t>
            </a:r>
            <a:endParaRPr lang="en-IN" sz="3200" dirty="0">
              <a:solidFill>
                <a:srgbClr val="92D050"/>
              </a:solidFill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6DBE663-D0BD-4553-AABD-EBD3156F690D}"/>
              </a:ext>
            </a:extLst>
          </p:cNvPr>
          <p:cNvSpPr txBox="1"/>
          <p:nvPr/>
        </p:nvSpPr>
        <p:spPr>
          <a:xfrm>
            <a:off x="839416" y="1484783"/>
            <a:ext cx="6768752" cy="44480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3200" dirty="0"/>
              <a:t>An </a:t>
            </a:r>
            <a:r>
              <a:rPr lang="en-US" sz="3200" u="sng" dirty="0">
                <a:solidFill>
                  <a:srgbClr val="00B0F0"/>
                </a:solidFill>
              </a:rPr>
              <a:t>owl</a:t>
            </a:r>
            <a:r>
              <a:rPr lang="en-US" sz="3200" dirty="0"/>
              <a:t> and a</a:t>
            </a:r>
            <a:r>
              <a:rPr lang="en-US" sz="3200" dirty="0">
                <a:solidFill>
                  <a:srgbClr val="92D050"/>
                </a:solidFill>
              </a:rPr>
              <a:t> </a:t>
            </a:r>
            <a:r>
              <a:rPr lang="en-US" sz="3200" u="sng" dirty="0">
                <a:solidFill>
                  <a:srgbClr val="00B0F0"/>
                </a:solidFill>
              </a:rPr>
              <a:t>cow</a:t>
            </a:r>
            <a:r>
              <a:rPr lang="en-US" sz="3200" dirty="0">
                <a:solidFill>
                  <a:srgbClr val="92D050"/>
                </a:solidFill>
              </a:rPr>
              <a:t> </a:t>
            </a:r>
            <a:r>
              <a:rPr lang="en-US" sz="3200" dirty="0"/>
              <a:t>go to see the queen. </a:t>
            </a:r>
          </a:p>
          <a:p>
            <a:pPr>
              <a:lnSpc>
                <a:spcPct val="150000"/>
              </a:lnSpc>
            </a:pPr>
            <a:r>
              <a:rPr lang="en-US" sz="3200" dirty="0"/>
              <a:t>She wears a </a:t>
            </a:r>
            <a:r>
              <a:rPr lang="en-US" sz="3200" u="sng" dirty="0">
                <a:solidFill>
                  <a:srgbClr val="00B0F0"/>
                </a:solidFill>
              </a:rPr>
              <a:t>crown</a:t>
            </a:r>
            <a:r>
              <a:rPr lang="en-US" sz="3200" dirty="0"/>
              <a:t>. She wears a </a:t>
            </a:r>
            <a:r>
              <a:rPr lang="en-US" sz="3200" u="sng" dirty="0">
                <a:solidFill>
                  <a:srgbClr val="00B0F0"/>
                </a:solidFill>
              </a:rPr>
              <a:t>gown</a:t>
            </a:r>
            <a:r>
              <a:rPr lang="en-US" sz="3200" dirty="0"/>
              <a:t>.</a:t>
            </a:r>
          </a:p>
          <a:p>
            <a:pPr>
              <a:lnSpc>
                <a:spcPct val="150000"/>
              </a:lnSpc>
            </a:pPr>
            <a:r>
              <a:rPr lang="en-US" sz="3200" dirty="0"/>
              <a:t>There is a </a:t>
            </a:r>
            <a:r>
              <a:rPr lang="en-US" sz="3200" u="sng" dirty="0">
                <a:solidFill>
                  <a:srgbClr val="00B0F0"/>
                </a:solidFill>
              </a:rPr>
              <a:t>clown</a:t>
            </a:r>
            <a:r>
              <a:rPr lang="en-US" sz="3200" dirty="0"/>
              <a:t> with the queen.</a:t>
            </a:r>
          </a:p>
          <a:p>
            <a:pPr>
              <a:lnSpc>
                <a:spcPct val="150000"/>
              </a:lnSpc>
            </a:pPr>
            <a:r>
              <a:rPr lang="en-US" sz="3200" dirty="0"/>
              <a:t>He makes everyone laugh.</a:t>
            </a:r>
          </a:p>
          <a:p>
            <a:pPr>
              <a:lnSpc>
                <a:spcPct val="150000"/>
              </a:lnSpc>
            </a:pPr>
            <a:r>
              <a:rPr lang="en-US" sz="3200" dirty="0"/>
              <a:t>The </a:t>
            </a:r>
            <a:r>
              <a:rPr lang="en-US" sz="3200" u="sng" dirty="0">
                <a:solidFill>
                  <a:srgbClr val="00B0F0"/>
                </a:solidFill>
              </a:rPr>
              <a:t>owl </a:t>
            </a:r>
            <a:r>
              <a:rPr lang="en-US" sz="3200" dirty="0"/>
              <a:t>and the </a:t>
            </a:r>
            <a:r>
              <a:rPr lang="en-US" sz="3200" u="sng" dirty="0">
                <a:solidFill>
                  <a:srgbClr val="00B0F0"/>
                </a:solidFill>
              </a:rPr>
              <a:t>cow</a:t>
            </a:r>
            <a:r>
              <a:rPr lang="en-US" sz="3200" dirty="0"/>
              <a:t> laugh and laugh and fall </a:t>
            </a:r>
            <a:r>
              <a:rPr lang="en-US" sz="3200" u="sng" dirty="0">
                <a:solidFill>
                  <a:srgbClr val="00B0F0"/>
                </a:solidFill>
              </a:rPr>
              <a:t>down.</a:t>
            </a:r>
            <a:endParaRPr lang="en-IN" sz="3200" u="sng" dirty="0">
              <a:solidFill>
                <a:srgbClr val="00B0F0"/>
              </a:solidFill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04DC7E5-0489-43CB-83AC-BB21AE3A69B2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b="12201"/>
          <a:stretch/>
        </p:blipFill>
        <p:spPr>
          <a:xfrm>
            <a:off x="7464152" y="671563"/>
            <a:ext cx="1296144" cy="1300580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F1284F56-7D23-4198-B161-CD10BE497742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t="9680" b="9680"/>
          <a:stretch/>
        </p:blipFill>
        <p:spPr>
          <a:xfrm>
            <a:off x="8886512" y="953756"/>
            <a:ext cx="2143125" cy="1728192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3D9CAAC2-2B84-4557-B47E-7DE038A80750}"/>
              </a:ext>
            </a:extLst>
          </p:cNvPr>
          <p:cNvPicPr>
            <a:picLocks noChangeAspect="1"/>
          </p:cNvPicPr>
          <p:nvPr/>
        </p:nvPicPr>
        <p:blipFill rotWithShape="1">
          <a:blip r:embed="rId5"/>
          <a:srcRect b="11980"/>
          <a:stretch/>
        </p:blipFill>
        <p:spPr>
          <a:xfrm>
            <a:off x="8158898" y="2602949"/>
            <a:ext cx="1296144" cy="1105840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3F4E20AC-ACAE-4D93-ADE3-32DF22087479}"/>
              </a:ext>
            </a:extLst>
          </p:cNvPr>
          <p:cNvPicPr>
            <a:picLocks noChangeAspect="1"/>
          </p:cNvPicPr>
          <p:nvPr/>
        </p:nvPicPr>
        <p:blipFill rotWithShape="1">
          <a:blip r:embed="rId6"/>
          <a:srcRect b="12875"/>
          <a:stretch/>
        </p:blipFill>
        <p:spPr>
          <a:xfrm>
            <a:off x="9816068" y="2912048"/>
            <a:ext cx="1538853" cy="1334759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3946F4EC-DB98-4B1A-B20A-D3E4B6B39E20}"/>
              </a:ext>
            </a:extLst>
          </p:cNvPr>
          <p:cNvPicPr>
            <a:picLocks noChangeAspect="1"/>
          </p:cNvPicPr>
          <p:nvPr/>
        </p:nvPicPr>
        <p:blipFill rotWithShape="1">
          <a:blip r:embed="rId7"/>
          <a:srcRect l="13828" r="17445"/>
          <a:stretch/>
        </p:blipFill>
        <p:spPr>
          <a:xfrm>
            <a:off x="8490064" y="3933056"/>
            <a:ext cx="990312" cy="1668469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FB34171A-69AF-4CCB-AC38-1D1509C2B710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0362272" y="5000445"/>
            <a:ext cx="923925" cy="1238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94499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3A231893-BF0D-4E45-8AC8-AC79C6B73ADE}"/>
              </a:ext>
            </a:extLst>
          </p:cNvPr>
          <p:cNvSpPr txBox="1"/>
          <p:nvPr/>
        </p:nvSpPr>
        <p:spPr>
          <a:xfrm>
            <a:off x="911424" y="684330"/>
            <a:ext cx="933421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</a:rPr>
              <a:t> ‘ow’ sound words from the seen passage(ORAL)</a:t>
            </a:r>
            <a:endParaRPr lang="en-IN" sz="3200" b="1" dirty="0">
              <a:solidFill>
                <a:srgbClr val="FF0000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456E95B-A38F-4E9E-90FF-292832B1F715}"/>
              </a:ext>
            </a:extLst>
          </p:cNvPr>
          <p:cNvSpPr txBox="1"/>
          <p:nvPr/>
        </p:nvSpPr>
        <p:spPr>
          <a:xfrm>
            <a:off x="911424" y="1340768"/>
            <a:ext cx="1944216" cy="4448013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396000" indent="-396000">
              <a:lnSpc>
                <a:spcPct val="150000"/>
              </a:lnSpc>
              <a:buFont typeface="+mj-lt"/>
              <a:buAutoNum type="arabicPeriod"/>
            </a:pPr>
            <a:r>
              <a:rPr lang="en-US" sz="3200" b="1" dirty="0"/>
              <a:t>cow</a:t>
            </a:r>
          </a:p>
          <a:p>
            <a:pPr marL="396000" indent="-396000">
              <a:lnSpc>
                <a:spcPct val="150000"/>
              </a:lnSpc>
              <a:buFont typeface="+mj-lt"/>
              <a:buAutoNum type="arabicPeriod"/>
            </a:pPr>
            <a:r>
              <a:rPr lang="en-US" sz="3200" b="1" dirty="0"/>
              <a:t>owl</a:t>
            </a:r>
          </a:p>
          <a:p>
            <a:pPr marL="396000" indent="-396000">
              <a:lnSpc>
                <a:spcPct val="150000"/>
              </a:lnSpc>
              <a:buFont typeface="+mj-lt"/>
              <a:buAutoNum type="arabicPeriod"/>
            </a:pPr>
            <a:r>
              <a:rPr lang="en-US" sz="3200" b="1" dirty="0"/>
              <a:t>crown</a:t>
            </a:r>
          </a:p>
          <a:p>
            <a:pPr marL="396000" indent="-396000">
              <a:lnSpc>
                <a:spcPct val="150000"/>
              </a:lnSpc>
              <a:buFont typeface="+mj-lt"/>
              <a:buAutoNum type="arabicPeriod"/>
            </a:pPr>
            <a:r>
              <a:rPr lang="en-US" sz="3200" b="1" dirty="0"/>
              <a:t>gown</a:t>
            </a:r>
          </a:p>
          <a:p>
            <a:pPr marL="396000" indent="-396000">
              <a:lnSpc>
                <a:spcPct val="150000"/>
              </a:lnSpc>
              <a:buFont typeface="+mj-lt"/>
              <a:buAutoNum type="arabicPeriod"/>
            </a:pPr>
            <a:r>
              <a:rPr lang="en-US" sz="3200" b="1" dirty="0"/>
              <a:t>clown</a:t>
            </a:r>
          </a:p>
          <a:p>
            <a:pPr marL="396000" indent="-396000">
              <a:lnSpc>
                <a:spcPct val="150000"/>
              </a:lnSpc>
              <a:buFont typeface="+mj-lt"/>
              <a:buAutoNum type="arabicPeriod"/>
            </a:pPr>
            <a:r>
              <a:rPr lang="en-US" sz="3200" b="1" dirty="0"/>
              <a:t>down</a:t>
            </a:r>
            <a:endParaRPr lang="en-IN" sz="3200" b="1" dirty="0"/>
          </a:p>
        </p:txBody>
      </p:sp>
      <p:pic>
        <p:nvPicPr>
          <p:cNvPr id="6" name="Google Shape;55;p13">
            <a:extLst>
              <a:ext uri="{FF2B5EF4-FFF2-40B4-BE49-F238E27FC236}">
                <a16:creationId xmlns:a16="http://schemas.microsoft.com/office/drawing/2014/main" id="{08ABB5EB-CF79-41EB-8217-35BE19E66E8C}"/>
              </a:ext>
            </a:extLst>
          </p:cNvPr>
          <p:cNvPicPr preferRelativeResize="0"/>
          <p:nvPr/>
        </p:nvPicPr>
        <p:blipFill rotWithShape="1">
          <a:blip r:embed="rId2"/>
          <a:srcRect/>
          <a:stretch>
            <a:fillRect/>
          </a:stretch>
        </p:blipFill>
        <p:spPr>
          <a:xfrm>
            <a:off x="9480376" y="188640"/>
            <a:ext cx="2468880" cy="73152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6041366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A7307488-94EA-4064-9186-40733C1F23C0}"/>
              </a:ext>
            </a:extLst>
          </p:cNvPr>
          <p:cNvSpPr txBox="1"/>
          <p:nvPr/>
        </p:nvSpPr>
        <p:spPr>
          <a:xfrm>
            <a:off x="479376" y="476672"/>
            <a:ext cx="511256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</a:rPr>
              <a:t>CLASS ASSIGNMENT</a:t>
            </a:r>
            <a:endParaRPr lang="en-IN" sz="3200" b="1" dirty="0">
              <a:solidFill>
                <a:srgbClr val="FF0000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B0B3525-6C32-40B6-9834-4E09830D8F26}"/>
              </a:ext>
            </a:extLst>
          </p:cNvPr>
          <p:cNvSpPr txBox="1"/>
          <p:nvPr/>
        </p:nvSpPr>
        <p:spPr>
          <a:xfrm>
            <a:off x="623392" y="1268760"/>
            <a:ext cx="871296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/>
              <a:t>Circle the odd word in each row( </a:t>
            </a:r>
            <a:r>
              <a:rPr lang="en-US" sz="3200" dirty="0"/>
              <a:t>Page no- 43D</a:t>
            </a:r>
            <a:r>
              <a:rPr lang="en-US" sz="3200" b="1" dirty="0"/>
              <a:t>)</a:t>
            </a:r>
            <a:endParaRPr lang="en-IN" sz="3200" b="1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3A32D720-CE62-4658-9E40-8C87B1803299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7598" t="44723" r="13972" b="46277"/>
          <a:stretch/>
        </p:blipFill>
        <p:spPr>
          <a:xfrm>
            <a:off x="839416" y="2204864"/>
            <a:ext cx="7997960" cy="792088"/>
          </a:xfrm>
          <a:prstGeom prst="rect">
            <a:avLst/>
          </a:prstGeom>
          <a:ln>
            <a:noFill/>
          </a:ln>
          <a:effectLst>
            <a:softEdge rad="112500"/>
          </a:effectLst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8A86E03A-603E-46D0-9114-FFEA559693AA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8778" t="59974" r="14563" b="32268"/>
          <a:stretch/>
        </p:blipFill>
        <p:spPr>
          <a:xfrm>
            <a:off x="847662" y="3372095"/>
            <a:ext cx="7997960" cy="80661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7050819F-0AAD-4CA5-AD74-F8A098D8FA76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7798" t="74604" r="14093" b="16752"/>
          <a:stretch/>
        </p:blipFill>
        <p:spPr>
          <a:xfrm>
            <a:off x="847662" y="4562873"/>
            <a:ext cx="7997960" cy="77169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891A8DE5-A4A3-4A9D-B8F1-A9214A39D400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7597" t="88655" r="13973" b="2347"/>
          <a:stretch/>
        </p:blipFill>
        <p:spPr>
          <a:xfrm>
            <a:off x="839416" y="5753652"/>
            <a:ext cx="7997960" cy="77169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5" name="Oval 14">
            <a:extLst>
              <a:ext uri="{FF2B5EF4-FFF2-40B4-BE49-F238E27FC236}">
                <a16:creationId xmlns:a16="http://schemas.microsoft.com/office/drawing/2014/main" id="{A8DC994F-4BE4-4175-8ABD-A253E94161C2}"/>
              </a:ext>
            </a:extLst>
          </p:cNvPr>
          <p:cNvSpPr/>
          <p:nvPr/>
        </p:nvSpPr>
        <p:spPr>
          <a:xfrm>
            <a:off x="7176120" y="2228678"/>
            <a:ext cx="1800200" cy="719601"/>
          </a:xfrm>
          <a:prstGeom prst="ellipse">
            <a:avLst/>
          </a:prstGeom>
          <a:noFill/>
          <a:ln w="5715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A819E38A-7691-4E6A-B0C6-D5299E792C53}"/>
              </a:ext>
            </a:extLst>
          </p:cNvPr>
          <p:cNvSpPr/>
          <p:nvPr/>
        </p:nvSpPr>
        <p:spPr>
          <a:xfrm>
            <a:off x="7176120" y="3372095"/>
            <a:ext cx="1944216" cy="806612"/>
          </a:xfrm>
          <a:prstGeom prst="ellipse">
            <a:avLst/>
          </a:prstGeom>
          <a:noFill/>
          <a:ln w="5715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EB986C5D-A884-4936-B8FD-D96A967AC553}"/>
              </a:ext>
            </a:extLst>
          </p:cNvPr>
          <p:cNvSpPr/>
          <p:nvPr/>
        </p:nvSpPr>
        <p:spPr>
          <a:xfrm>
            <a:off x="571593" y="4597792"/>
            <a:ext cx="1944216" cy="806612"/>
          </a:xfrm>
          <a:prstGeom prst="ellipse">
            <a:avLst/>
          </a:prstGeom>
          <a:noFill/>
          <a:ln w="5715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AC7C870E-5A77-4962-9432-71BA93158392}"/>
              </a:ext>
            </a:extLst>
          </p:cNvPr>
          <p:cNvSpPr/>
          <p:nvPr/>
        </p:nvSpPr>
        <p:spPr>
          <a:xfrm>
            <a:off x="2860252" y="5707115"/>
            <a:ext cx="1944216" cy="806612"/>
          </a:xfrm>
          <a:prstGeom prst="ellipse">
            <a:avLst/>
          </a:prstGeom>
          <a:noFill/>
          <a:ln w="5715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3" name="Google Shape;55;p13">
            <a:extLst>
              <a:ext uri="{FF2B5EF4-FFF2-40B4-BE49-F238E27FC236}">
                <a16:creationId xmlns:a16="http://schemas.microsoft.com/office/drawing/2014/main" id="{5F1CFA79-F755-4897-9294-5C7E866326D2}"/>
              </a:ext>
            </a:extLst>
          </p:cNvPr>
          <p:cNvPicPr preferRelativeResize="0"/>
          <p:nvPr/>
        </p:nvPicPr>
        <p:blipFill rotWithShape="1">
          <a:blip r:embed="rId3"/>
          <a:srcRect/>
          <a:stretch>
            <a:fillRect/>
          </a:stretch>
        </p:blipFill>
        <p:spPr>
          <a:xfrm>
            <a:off x="9718068" y="110912"/>
            <a:ext cx="2468880" cy="73152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337362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2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7" grpId="0" animBg="1"/>
      <p:bldP spid="18" grpId="0" animBg="1"/>
      <p:bldP spid="19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Google Shape;55;p13">
            <a:extLst>
              <a:ext uri="{FF2B5EF4-FFF2-40B4-BE49-F238E27FC236}">
                <a16:creationId xmlns:a16="http://schemas.microsoft.com/office/drawing/2014/main" id="{552F9636-1242-406A-A693-DAF6407562B2}"/>
              </a:ext>
            </a:extLst>
          </p:cNvPr>
          <p:cNvPicPr preferRelativeResize="0"/>
          <p:nvPr/>
        </p:nvPicPr>
        <p:blipFill rotWithShape="1">
          <a:blip r:embed="rId2"/>
          <a:srcRect/>
          <a:stretch>
            <a:fillRect/>
          </a:stretch>
        </p:blipFill>
        <p:spPr>
          <a:xfrm>
            <a:off x="9503471" y="260648"/>
            <a:ext cx="2468880" cy="73152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52DC8B59-172F-42AB-ACC3-B7B6405B03BF}"/>
              </a:ext>
            </a:extLst>
          </p:cNvPr>
          <p:cNvSpPr txBox="1"/>
          <p:nvPr/>
        </p:nvSpPr>
        <p:spPr>
          <a:xfrm>
            <a:off x="657262" y="334020"/>
            <a:ext cx="734481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</a:rPr>
              <a:t>HOME ASSIGNMENT:</a:t>
            </a:r>
            <a:endParaRPr lang="en-IN" sz="3200" b="1" dirty="0">
              <a:solidFill>
                <a:srgbClr val="FF0000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DD783C2-3954-43DB-814E-B37DAFACE93A}"/>
              </a:ext>
            </a:extLst>
          </p:cNvPr>
          <p:cNvSpPr txBox="1"/>
          <p:nvPr/>
        </p:nvSpPr>
        <p:spPr>
          <a:xfrm>
            <a:off x="650220" y="1270533"/>
            <a:ext cx="9334211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/>
              <a:t>Write the ‘ow’ sound words from the seen passage(2 times)</a:t>
            </a:r>
            <a:endParaRPr lang="en-IN" sz="3200" b="1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AED7BEB-19BF-422D-8084-22E2124981A7}"/>
              </a:ext>
            </a:extLst>
          </p:cNvPr>
          <p:cNvSpPr txBox="1"/>
          <p:nvPr/>
        </p:nvSpPr>
        <p:spPr>
          <a:xfrm>
            <a:off x="4312162" y="2069176"/>
            <a:ext cx="1944216" cy="444801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396000" indent="-396000">
              <a:lnSpc>
                <a:spcPct val="150000"/>
              </a:lnSpc>
              <a:buFont typeface="+mj-lt"/>
              <a:buAutoNum type="arabicPeriod"/>
            </a:pPr>
            <a:r>
              <a:rPr lang="en-US" sz="3200" dirty="0"/>
              <a:t>owl</a:t>
            </a:r>
          </a:p>
          <a:p>
            <a:pPr marL="396000" indent="-396000">
              <a:lnSpc>
                <a:spcPct val="150000"/>
              </a:lnSpc>
              <a:buFont typeface="+mj-lt"/>
              <a:buAutoNum type="arabicPeriod"/>
            </a:pPr>
            <a:r>
              <a:rPr lang="en-US" sz="3200" dirty="0"/>
              <a:t>cow</a:t>
            </a:r>
          </a:p>
          <a:p>
            <a:pPr marL="396000" indent="-396000">
              <a:lnSpc>
                <a:spcPct val="150000"/>
              </a:lnSpc>
              <a:buFont typeface="+mj-lt"/>
              <a:buAutoNum type="arabicPeriod"/>
            </a:pPr>
            <a:r>
              <a:rPr lang="en-US" sz="3200" dirty="0"/>
              <a:t>crown</a:t>
            </a:r>
          </a:p>
          <a:p>
            <a:pPr marL="396000" indent="-396000">
              <a:lnSpc>
                <a:spcPct val="150000"/>
              </a:lnSpc>
              <a:buFont typeface="+mj-lt"/>
              <a:buAutoNum type="arabicPeriod"/>
            </a:pPr>
            <a:r>
              <a:rPr lang="en-US" sz="3200" dirty="0"/>
              <a:t>gown</a:t>
            </a:r>
          </a:p>
          <a:p>
            <a:pPr marL="396000" indent="-396000">
              <a:lnSpc>
                <a:spcPct val="150000"/>
              </a:lnSpc>
              <a:buFont typeface="+mj-lt"/>
              <a:buAutoNum type="arabicPeriod"/>
            </a:pPr>
            <a:r>
              <a:rPr lang="en-US" sz="3200" dirty="0"/>
              <a:t>clown</a:t>
            </a:r>
          </a:p>
          <a:p>
            <a:pPr marL="396000" indent="-396000">
              <a:lnSpc>
                <a:spcPct val="150000"/>
              </a:lnSpc>
              <a:buFont typeface="+mj-lt"/>
              <a:buAutoNum type="arabicPeriod"/>
            </a:pPr>
            <a:r>
              <a:rPr lang="en-US" sz="3200" dirty="0"/>
              <a:t>down</a:t>
            </a:r>
            <a:endParaRPr lang="en-IN" sz="3200" dirty="0"/>
          </a:p>
        </p:txBody>
      </p:sp>
    </p:spTree>
    <p:extLst>
      <p:ext uri="{BB962C8B-B14F-4D97-AF65-F5344CB8AC3E}">
        <p14:creationId xmlns:p14="http://schemas.microsoft.com/office/powerpoint/2010/main" val="26772122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Google Shape;55;p13">
            <a:extLst>
              <a:ext uri="{FF2B5EF4-FFF2-40B4-BE49-F238E27FC236}">
                <a16:creationId xmlns:a16="http://schemas.microsoft.com/office/drawing/2014/main" id="{999107BB-7550-4BF9-9B36-63413BC9F4F7}"/>
              </a:ext>
            </a:extLst>
          </p:cNvPr>
          <p:cNvPicPr preferRelativeResize="0"/>
          <p:nvPr/>
        </p:nvPicPr>
        <p:blipFill rotWithShape="1">
          <a:blip r:embed="rId2"/>
          <a:srcRect/>
          <a:stretch>
            <a:fillRect/>
          </a:stretch>
        </p:blipFill>
        <p:spPr>
          <a:xfrm>
            <a:off x="8760296" y="260648"/>
            <a:ext cx="292608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21919037-08FA-435F-BE3A-94E4D78DF045}"/>
              </a:ext>
            </a:extLst>
          </p:cNvPr>
          <p:cNvSpPr txBox="1"/>
          <p:nvPr/>
        </p:nvSpPr>
        <p:spPr>
          <a:xfrm>
            <a:off x="3935760" y="2492896"/>
            <a:ext cx="338437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3200" b="1" dirty="0"/>
              <a:t>THANKING YOU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C35F62F-31C8-4731-B251-1491B4EE1855}"/>
              </a:ext>
            </a:extLst>
          </p:cNvPr>
          <p:cNvSpPr txBox="1"/>
          <p:nvPr/>
        </p:nvSpPr>
        <p:spPr>
          <a:xfrm>
            <a:off x="2855640" y="3379640"/>
            <a:ext cx="5400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3200" b="1" dirty="0">
                <a:solidFill>
                  <a:srgbClr val="FF0000"/>
                </a:solidFill>
              </a:rPr>
              <a:t>ODM EDUCATIONAL GROUP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2749</TotalTime>
  <Words>183</Words>
  <Application>Microsoft Office PowerPoint</Application>
  <PresentationFormat>Widescreen</PresentationFormat>
  <Paragraphs>34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SONY</dc:creator>
  <cp:lastModifiedBy>Dipika Dash</cp:lastModifiedBy>
  <cp:revision>257</cp:revision>
  <dcterms:created xsi:type="dcterms:W3CDTF">2020-07-01T07:27:00Z</dcterms:created>
  <dcterms:modified xsi:type="dcterms:W3CDTF">2021-11-23T14:43:58Z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1033-11.2.0.9453</vt:lpwstr>
  </property>
</Properties>
</file>