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0"/>
  </p:notesMasterIdLst>
  <p:sldIdLst>
    <p:sldId id="324" r:id="rId2"/>
    <p:sldId id="314" r:id="rId3"/>
    <p:sldId id="323" r:id="rId4"/>
    <p:sldId id="316" r:id="rId5"/>
    <p:sldId id="317" r:id="rId6"/>
    <p:sldId id="321" r:id="rId7"/>
    <p:sldId id="322" r:id="rId8"/>
    <p:sldId id="25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450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F04BF-00EE-47F4-9FAA-A4D6B83BD04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08405-9F2B-493F-893B-B2321E652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8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847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320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95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479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588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9460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196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31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496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366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246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1E365-5BBD-4D79-8224-46E9EAEF9383}" type="datetimeFigureOut">
              <a:rPr lang="en-US" smtClean="0"/>
              <a:t>11/23/2021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826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pn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170736" y="4390581"/>
            <a:ext cx="12192000" cy="2094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83595985-9B08-4142-8BD6-A801DF3FFCA5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587360" y="116632"/>
            <a:ext cx="246888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55AD86-D262-42BE-91FF-F19451E509DD}"/>
              </a:ext>
            </a:extLst>
          </p:cNvPr>
          <p:cNvSpPr txBox="1"/>
          <p:nvPr/>
        </p:nvSpPr>
        <p:spPr>
          <a:xfrm>
            <a:off x="1640788" y="692696"/>
            <a:ext cx="8568952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CLASS 	 	:  	UKG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SUBJECT	:   	ENGLISH    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CHAPTER 	: 	8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TOPIC 		: 	“ OW” SOUND WORDS</a:t>
            </a:r>
            <a:endParaRPr lang="en-IN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552F9636-1242-406A-A693-DAF6407562B2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264352" y="400195"/>
            <a:ext cx="246888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C54EB8-4F3E-447A-A5F8-08290065B251}"/>
              </a:ext>
            </a:extLst>
          </p:cNvPr>
          <p:cNvSpPr txBox="1"/>
          <p:nvPr/>
        </p:nvSpPr>
        <p:spPr>
          <a:xfrm>
            <a:off x="4223792" y="1076194"/>
            <a:ext cx="2380780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UNIT - 8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00309A-A32E-44BE-A112-02E9B0653C62}"/>
              </a:ext>
            </a:extLst>
          </p:cNvPr>
          <p:cNvSpPr txBox="1"/>
          <p:nvPr/>
        </p:nvSpPr>
        <p:spPr>
          <a:xfrm>
            <a:off x="1963696" y="2420888"/>
            <a:ext cx="7272808" cy="2123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/>
              <a:t>Let’s  blend “ow” sound words.</a:t>
            </a:r>
          </a:p>
        </p:txBody>
      </p:sp>
    </p:spTree>
    <p:extLst>
      <p:ext uri="{BB962C8B-B14F-4D97-AF65-F5344CB8AC3E}">
        <p14:creationId xmlns:p14="http://schemas.microsoft.com/office/powerpoint/2010/main" val="42292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552F9636-1242-406A-A693-DAF6407562B2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480376" y="188640"/>
            <a:ext cx="246888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C54EB8-4F3E-447A-A5F8-08290065B251}"/>
              </a:ext>
            </a:extLst>
          </p:cNvPr>
          <p:cNvSpPr txBox="1"/>
          <p:nvPr/>
        </p:nvSpPr>
        <p:spPr>
          <a:xfrm>
            <a:off x="1415480" y="404664"/>
            <a:ext cx="5602303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‘ow’ SOUND WORDS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DDA8D3-44A0-4EA4-8947-8CD93873F7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88" y="1805731"/>
            <a:ext cx="1554480" cy="2072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00309A-A32E-44BE-A112-02E9B0653C62}"/>
              </a:ext>
            </a:extLst>
          </p:cNvPr>
          <p:cNvSpPr txBox="1"/>
          <p:nvPr/>
        </p:nvSpPr>
        <p:spPr>
          <a:xfrm>
            <a:off x="1415480" y="3933056"/>
            <a:ext cx="3384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</a:rPr>
              <a:t>OW</a:t>
            </a:r>
            <a:r>
              <a:rPr lang="en-US" sz="6600" b="1" dirty="0"/>
              <a:t>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26AFAC-C2ED-4E90-BD71-54DF4413A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31" y="2015342"/>
            <a:ext cx="2743200" cy="18283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D4A4DD-5163-4980-BC07-837A1B7F6D09}"/>
              </a:ext>
            </a:extLst>
          </p:cNvPr>
          <p:cNvSpPr txBox="1"/>
          <p:nvPr/>
        </p:nvSpPr>
        <p:spPr>
          <a:xfrm>
            <a:off x="6103569" y="3848275"/>
            <a:ext cx="1749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c</a:t>
            </a: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</a:rPr>
              <a:t>ow</a:t>
            </a:r>
          </a:p>
        </p:txBody>
      </p:sp>
    </p:spTree>
    <p:extLst>
      <p:ext uri="{BB962C8B-B14F-4D97-AF65-F5344CB8AC3E}">
        <p14:creationId xmlns:p14="http://schemas.microsoft.com/office/powerpoint/2010/main" val="65944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552F9636-1242-406A-A693-DAF6407562B2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03471" y="260648"/>
            <a:ext cx="2468880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5BEF31-120F-448C-A0BF-04AEB1790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1618590"/>
            <a:ext cx="3383280" cy="18446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308637-9C44-41B8-A144-7DB089F8067A}"/>
              </a:ext>
            </a:extLst>
          </p:cNvPr>
          <p:cNvSpPr txBox="1"/>
          <p:nvPr/>
        </p:nvSpPr>
        <p:spPr>
          <a:xfrm>
            <a:off x="1415480" y="4639245"/>
            <a:ext cx="2566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cr</a:t>
            </a: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</a:rPr>
              <a:t>ow</a:t>
            </a:r>
            <a:r>
              <a:rPr lang="en-US" sz="7200" b="1" dirty="0"/>
              <a:t>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510299-067B-48CB-A528-21E6D6E52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4" y="1618590"/>
            <a:ext cx="2286000" cy="22515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16A7B2-A023-4DF8-B14E-F8BD88202793}"/>
              </a:ext>
            </a:extLst>
          </p:cNvPr>
          <p:cNvSpPr txBox="1"/>
          <p:nvPr/>
        </p:nvSpPr>
        <p:spPr>
          <a:xfrm>
            <a:off x="5996528" y="4639245"/>
            <a:ext cx="2475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cl</a:t>
            </a: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</a:rPr>
              <a:t>ow</a:t>
            </a:r>
            <a:r>
              <a:rPr lang="en-US" sz="7200" b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67721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552F9636-1242-406A-A693-DAF6407562B2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52384" y="380037"/>
            <a:ext cx="2468880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359B87-175C-4296-B148-24A4328C7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412776"/>
            <a:ext cx="2743200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BA11A8-6E5A-429C-945E-F9977BFFC7D8}"/>
              </a:ext>
            </a:extLst>
          </p:cNvPr>
          <p:cNvSpPr txBox="1"/>
          <p:nvPr/>
        </p:nvSpPr>
        <p:spPr>
          <a:xfrm>
            <a:off x="767408" y="4430886"/>
            <a:ext cx="3911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br</a:t>
            </a: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ow</a:t>
            </a:r>
            <a:r>
              <a:rPr lang="en-US" sz="6000" b="1" dirty="0"/>
              <a:t>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2A25A8-A747-4333-B477-9CD0D87C3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620" y="1916832"/>
            <a:ext cx="3291840" cy="20772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11C1F6-2812-427B-AD56-67F6B4347387}"/>
              </a:ext>
            </a:extLst>
          </p:cNvPr>
          <p:cNvSpPr txBox="1"/>
          <p:nvPr/>
        </p:nvSpPr>
        <p:spPr>
          <a:xfrm>
            <a:off x="5659223" y="4744888"/>
            <a:ext cx="19977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d</a:t>
            </a: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ow</a:t>
            </a:r>
            <a:r>
              <a:rPr lang="en-US" sz="6000" b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68172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0E926811-A0BE-4E1E-B0DF-18D237302412}"/>
              </a:ext>
            </a:extLst>
          </p:cNvPr>
          <p:cNvSpPr/>
          <p:nvPr/>
        </p:nvSpPr>
        <p:spPr>
          <a:xfrm flipV="1">
            <a:off x="479376" y="1179797"/>
            <a:ext cx="10513168" cy="5101480"/>
          </a:xfrm>
          <a:prstGeom prst="wave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552F9636-1242-406A-A693-DAF6407562B2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620600" y="448277"/>
            <a:ext cx="219456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658F3E-3114-4DCE-A11C-BBC4812449DF}"/>
              </a:ext>
            </a:extLst>
          </p:cNvPr>
          <p:cNvSpPr txBox="1"/>
          <p:nvPr/>
        </p:nvSpPr>
        <p:spPr>
          <a:xfrm>
            <a:off x="938875" y="517592"/>
            <a:ext cx="4155453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CLASS ASSIGNMENT (  Let’s write the following words twice  in note book 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31B3B-7BC0-45A0-9D9B-4385A93A0039}"/>
              </a:ext>
            </a:extLst>
          </p:cNvPr>
          <p:cNvSpPr txBox="1"/>
          <p:nvPr/>
        </p:nvSpPr>
        <p:spPr>
          <a:xfrm>
            <a:off x="1809282" y="2780928"/>
            <a:ext cx="1839863" cy="30469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/>
              <a:t>cow</a:t>
            </a:r>
          </a:p>
          <a:p>
            <a:r>
              <a:rPr lang="en-US" sz="4800" b="1" dirty="0"/>
              <a:t>owl</a:t>
            </a:r>
          </a:p>
          <a:p>
            <a:r>
              <a:rPr lang="en-US" sz="4800" b="1" dirty="0"/>
              <a:t>crown</a:t>
            </a:r>
          </a:p>
          <a:p>
            <a:r>
              <a:rPr lang="en-US" sz="4800" b="1" dirty="0"/>
              <a:t>how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9169FF-DBC7-4AEA-AD68-A80EEF24AA90}"/>
              </a:ext>
            </a:extLst>
          </p:cNvPr>
          <p:cNvSpPr txBox="1"/>
          <p:nvPr/>
        </p:nvSpPr>
        <p:spPr>
          <a:xfrm>
            <a:off x="5052581" y="2207043"/>
            <a:ext cx="2086838" cy="30469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/>
              <a:t>gown</a:t>
            </a:r>
          </a:p>
          <a:p>
            <a:r>
              <a:rPr lang="en-US" sz="4800" b="1" dirty="0"/>
              <a:t>clown</a:t>
            </a:r>
            <a:endParaRPr lang="en-US" sz="4800" dirty="0"/>
          </a:p>
          <a:p>
            <a:r>
              <a:rPr lang="en-US" sz="4800" b="1" dirty="0"/>
              <a:t>brown</a:t>
            </a:r>
          </a:p>
          <a:p>
            <a:r>
              <a:rPr lang="en-US" sz="4800" b="1" dirty="0"/>
              <a:t>down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FA3B99-7B2B-46B0-ABEA-A18D166CBABB}"/>
              </a:ext>
            </a:extLst>
          </p:cNvPr>
          <p:cNvSpPr txBox="1"/>
          <p:nvPr/>
        </p:nvSpPr>
        <p:spPr>
          <a:xfrm flipH="1">
            <a:off x="8223629" y="1824768"/>
            <a:ext cx="2086837" cy="30469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/>
              <a:t>fowl</a:t>
            </a:r>
          </a:p>
          <a:p>
            <a:r>
              <a:rPr lang="en-US" sz="4800" b="1" dirty="0"/>
              <a:t>growl</a:t>
            </a:r>
          </a:p>
          <a:p>
            <a:r>
              <a:rPr lang="en-US" sz="4800" b="1" dirty="0"/>
              <a:t>town</a:t>
            </a:r>
          </a:p>
          <a:p>
            <a:r>
              <a:rPr lang="en-US" sz="4800" b="1" dirty="0"/>
              <a:t>crowd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1FB7D07-34A8-44F0-8D5F-615BFEE56118}"/>
              </a:ext>
            </a:extLst>
          </p:cNvPr>
          <p:cNvSpPr txBox="1">
            <a:spLocks/>
          </p:cNvSpPr>
          <p:nvPr/>
        </p:nvSpPr>
        <p:spPr>
          <a:xfrm>
            <a:off x="5971670" y="3348262"/>
            <a:ext cx="248659" cy="16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250" tIns="44250" rIns="44250" bIns="442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900" b="1" dirty="0">
                <a:latin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9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18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552F9636-1242-406A-A693-DAF6407562B2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264352" y="275991"/>
            <a:ext cx="246888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00309A-A32E-44BE-A112-02E9B0653C62}"/>
              </a:ext>
            </a:extLst>
          </p:cNvPr>
          <p:cNvSpPr txBox="1"/>
          <p:nvPr/>
        </p:nvSpPr>
        <p:spPr>
          <a:xfrm>
            <a:off x="2536101" y="270633"/>
            <a:ext cx="6255695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REARRANGE THE LETTERS TO FORM THE  CORRECT WORDS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D0C8E-4ECC-4DE6-9A74-05A5A3B555A8}"/>
              </a:ext>
            </a:extLst>
          </p:cNvPr>
          <p:cNvSpPr/>
          <p:nvPr/>
        </p:nvSpPr>
        <p:spPr>
          <a:xfrm>
            <a:off x="3335338" y="1772816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ROWNC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6CA116-B9CF-4754-87D3-D4A3BC46ADEA}"/>
              </a:ext>
            </a:extLst>
          </p:cNvPr>
          <p:cNvSpPr/>
          <p:nvPr/>
        </p:nvSpPr>
        <p:spPr>
          <a:xfrm>
            <a:off x="3330747" y="3566096"/>
            <a:ext cx="23088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CLWNO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B30D33-4A61-43DC-B941-38F2BE8E244C}"/>
              </a:ext>
            </a:extLst>
          </p:cNvPr>
          <p:cNvSpPr/>
          <p:nvPr/>
        </p:nvSpPr>
        <p:spPr>
          <a:xfrm>
            <a:off x="3368847" y="4471248"/>
            <a:ext cx="2295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OWNBR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8ACC98-A89A-4445-B38A-18D9E632467A}"/>
              </a:ext>
            </a:extLst>
          </p:cNvPr>
          <p:cNvSpPr txBox="1"/>
          <p:nvPr/>
        </p:nvSpPr>
        <p:spPr>
          <a:xfrm>
            <a:off x="3330747" y="2636499"/>
            <a:ext cx="2323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WNGO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9B2C75-CD12-400E-AFE0-7C4956F2B7AD}"/>
              </a:ext>
            </a:extLst>
          </p:cNvPr>
          <p:cNvSpPr/>
          <p:nvPr/>
        </p:nvSpPr>
        <p:spPr>
          <a:xfrm>
            <a:off x="3316288" y="5358825"/>
            <a:ext cx="23476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CWO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9748EE-D9BE-441C-A454-EB1AB436A9CA}"/>
              </a:ext>
            </a:extLst>
          </p:cNvPr>
          <p:cNvSpPr/>
          <p:nvPr/>
        </p:nvSpPr>
        <p:spPr>
          <a:xfrm>
            <a:off x="6321269" y="3487575"/>
            <a:ext cx="18145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CLOWN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7BE57B-8BF5-4EEB-B198-C8A7985DB98D}"/>
              </a:ext>
            </a:extLst>
          </p:cNvPr>
          <p:cNvSpPr/>
          <p:nvPr/>
        </p:nvSpPr>
        <p:spPr>
          <a:xfrm>
            <a:off x="6321269" y="4428401"/>
            <a:ext cx="18145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BROWN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64E19D-1CAF-42D5-8991-440D4BCF6790}"/>
              </a:ext>
            </a:extLst>
          </p:cNvPr>
          <p:cNvSpPr/>
          <p:nvPr/>
        </p:nvSpPr>
        <p:spPr>
          <a:xfrm>
            <a:off x="6321269" y="1734716"/>
            <a:ext cx="1814500" cy="58477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CROWN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84E6A8-0623-4C86-95CC-CCE72023A697}"/>
              </a:ext>
            </a:extLst>
          </p:cNvPr>
          <p:cNvSpPr/>
          <p:nvPr/>
        </p:nvSpPr>
        <p:spPr>
          <a:xfrm>
            <a:off x="6321269" y="5364505"/>
            <a:ext cx="18145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COW</a:t>
            </a:r>
            <a:endParaRPr lang="en-US" sz="32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5B1D4A-B261-4CD6-981D-36054EA27EDC}"/>
              </a:ext>
            </a:extLst>
          </p:cNvPr>
          <p:cNvSpPr/>
          <p:nvPr/>
        </p:nvSpPr>
        <p:spPr>
          <a:xfrm>
            <a:off x="6321269" y="2623695"/>
            <a:ext cx="1814500" cy="58477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GOWN</a:t>
            </a:r>
            <a:endParaRPr lang="en-US" b="1" dirty="0"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4E14D10E-EC50-47A8-81D3-AB547BB04E09}"/>
              </a:ext>
            </a:extLst>
          </p:cNvPr>
          <p:cNvSpPr/>
          <p:nvPr/>
        </p:nvSpPr>
        <p:spPr>
          <a:xfrm>
            <a:off x="263352" y="874975"/>
            <a:ext cx="3594922" cy="2304256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HOME ASSIGNMENT</a:t>
            </a:r>
          </a:p>
        </p:txBody>
      </p:sp>
    </p:spTree>
    <p:extLst>
      <p:ext uri="{BB962C8B-B14F-4D97-AF65-F5344CB8AC3E}">
        <p14:creationId xmlns:p14="http://schemas.microsoft.com/office/powerpoint/2010/main" val="322578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7" grpId="0" animBg="1"/>
      <p:bldP spid="31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999107BB-7550-4BF9-9B36-63413BC9F4F7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760296" y="260648"/>
            <a:ext cx="292608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919037-08FA-435F-BE3A-94E4D78DF045}"/>
              </a:ext>
            </a:extLst>
          </p:cNvPr>
          <p:cNvSpPr txBox="1"/>
          <p:nvPr/>
        </p:nvSpPr>
        <p:spPr>
          <a:xfrm>
            <a:off x="3935760" y="2492896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/>
              <a:t>THANKING YOU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35F62F-31C8-4731-B251-1491B4EE1855}"/>
              </a:ext>
            </a:extLst>
          </p:cNvPr>
          <p:cNvSpPr txBox="1"/>
          <p:nvPr/>
        </p:nvSpPr>
        <p:spPr>
          <a:xfrm>
            <a:off x="2855640" y="3379640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</a:rPr>
              <a:t>ODM EDUCATIONAL GROUP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2701</TotalTime>
  <Words>100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918018089840</cp:lastModifiedBy>
  <cp:revision>258</cp:revision>
  <dcterms:created xsi:type="dcterms:W3CDTF">2020-07-01T07:27:00Z</dcterms:created>
  <dcterms:modified xsi:type="dcterms:W3CDTF">2021-11-23T04:27:26Z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