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24" r:id="rId2"/>
    <p:sldId id="314" r:id="rId3"/>
    <p:sldId id="323" r:id="rId4"/>
    <p:sldId id="316" r:id="rId5"/>
    <p:sldId id="317" r:id="rId6"/>
    <p:sldId id="321" r:id="rId7"/>
    <p:sldId id="322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70736" y="4390581"/>
            <a:ext cx="1219200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83595985-9B08-4142-8BD6-A801DF3FFCA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587360" y="116632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5AD86-D262-42BE-91FF-F19451E509DD}"/>
              </a:ext>
            </a:extLst>
          </p:cNvPr>
          <p:cNvSpPr txBox="1"/>
          <p:nvPr/>
        </p:nvSpPr>
        <p:spPr>
          <a:xfrm>
            <a:off x="1640788" y="692696"/>
            <a:ext cx="856895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   	ENGLISH   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 	: 	8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TOPIC 		: 	“ OW” SOUND WORDS</a:t>
            </a:r>
            <a:endParaRPr lang="en-IN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64352" y="400195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54EB8-4F3E-447A-A5F8-08290065B251}"/>
              </a:ext>
            </a:extLst>
          </p:cNvPr>
          <p:cNvSpPr txBox="1"/>
          <p:nvPr/>
        </p:nvSpPr>
        <p:spPr>
          <a:xfrm>
            <a:off x="4223792" y="1076194"/>
            <a:ext cx="238078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UNIT - 8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1963696" y="2420888"/>
            <a:ext cx="7272808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/>
              <a:t>Let’s  blend “ow” sound words.</a:t>
            </a:r>
          </a:p>
        </p:txBody>
      </p:sp>
    </p:spTree>
    <p:extLst>
      <p:ext uri="{BB962C8B-B14F-4D97-AF65-F5344CB8AC3E}">
        <p14:creationId xmlns:p14="http://schemas.microsoft.com/office/powerpoint/2010/main" val="4229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480376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54EB8-4F3E-447A-A5F8-08290065B251}"/>
              </a:ext>
            </a:extLst>
          </p:cNvPr>
          <p:cNvSpPr txBox="1"/>
          <p:nvPr/>
        </p:nvSpPr>
        <p:spPr>
          <a:xfrm>
            <a:off x="1415480" y="404664"/>
            <a:ext cx="560230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‘ow’ SOUND WORDS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A8D3-44A0-4EA4-8947-8CD93873F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8" y="1805731"/>
            <a:ext cx="1554480" cy="2072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1415480" y="3933056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600" b="1" dirty="0"/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6AFAC-C2ED-4E90-BD71-54DF4413A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31" y="2015342"/>
            <a:ext cx="2743200" cy="1828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D4A4DD-5163-4980-BC07-837A1B7F6D09}"/>
              </a:ext>
            </a:extLst>
          </p:cNvPr>
          <p:cNvSpPr txBox="1"/>
          <p:nvPr/>
        </p:nvSpPr>
        <p:spPr>
          <a:xfrm>
            <a:off x="6103569" y="3848275"/>
            <a:ext cx="1749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6594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03471" y="260648"/>
            <a:ext cx="246888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BEF31-120F-448C-A0BF-04AEB179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618590"/>
            <a:ext cx="3383280" cy="1844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08637-9C44-41B8-A144-7DB089F8067A}"/>
              </a:ext>
            </a:extLst>
          </p:cNvPr>
          <p:cNvSpPr txBox="1"/>
          <p:nvPr/>
        </p:nvSpPr>
        <p:spPr>
          <a:xfrm>
            <a:off x="1415480" y="4639245"/>
            <a:ext cx="2566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cr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7200" b="1" dirty="0"/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10299-067B-48CB-A528-21E6D6E52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618590"/>
            <a:ext cx="2286000" cy="2251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6A7B2-A023-4DF8-B14E-F8BD88202793}"/>
              </a:ext>
            </a:extLst>
          </p:cNvPr>
          <p:cNvSpPr txBox="1"/>
          <p:nvPr/>
        </p:nvSpPr>
        <p:spPr>
          <a:xfrm>
            <a:off x="5996528" y="4639245"/>
            <a:ext cx="247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cl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7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72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52384" y="380037"/>
            <a:ext cx="246888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59B87-175C-4296-B148-24A4328C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12776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11A8-6E5A-429C-945E-F9977BFFC7D8}"/>
              </a:ext>
            </a:extLst>
          </p:cNvPr>
          <p:cNvSpPr txBox="1"/>
          <p:nvPr/>
        </p:nvSpPr>
        <p:spPr>
          <a:xfrm>
            <a:off x="767408" y="4430886"/>
            <a:ext cx="391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br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000" b="1" dirty="0"/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A25A8-A747-4333-B477-9CD0D87C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20" y="1916832"/>
            <a:ext cx="3291840" cy="2077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1C1F6-2812-427B-AD56-67F6B4347387}"/>
              </a:ext>
            </a:extLst>
          </p:cNvPr>
          <p:cNvSpPr txBox="1"/>
          <p:nvPr/>
        </p:nvSpPr>
        <p:spPr>
          <a:xfrm>
            <a:off x="5659223" y="4744888"/>
            <a:ext cx="1997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0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817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0E926811-A0BE-4E1E-B0DF-18D237302412}"/>
              </a:ext>
            </a:extLst>
          </p:cNvPr>
          <p:cNvSpPr/>
          <p:nvPr/>
        </p:nvSpPr>
        <p:spPr>
          <a:xfrm flipV="1">
            <a:off x="479376" y="1179797"/>
            <a:ext cx="10513168" cy="5101480"/>
          </a:xfrm>
          <a:prstGeom prst="wav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20600" y="448277"/>
            <a:ext cx="219456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58F3E-3114-4DCE-A11C-BBC4812449DF}"/>
              </a:ext>
            </a:extLst>
          </p:cNvPr>
          <p:cNvSpPr txBox="1"/>
          <p:nvPr/>
        </p:nvSpPr>
        <p:spPr>
          <a:xfrm>
            <a:off x="938875" y="517592"/>
            <a:ext cx="415545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CLASS ASSIGNMENT (  Let’s write the following words twice  in note book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31B3B-7BC0-45A0-9D9B-4385A93A0039}"/>
              </a:ext>
            </a:extLst>
          </p:cNvPr>
          <p:cNvSpPr txBox="1"/>
          <p:nvPr/>
        </p:nvSpPr>
        <p:spPr>
          <a:xfrm>
            <a:off x="1809282" y="2780928"/>
            <a:ext cx="1839863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/>
              <a:t>cow</a:t>
            </a:r>
          </a:p>
          <a:p>
            <a:r>
              <a:rPr lang="en-US" sz="4800" b="1" dirty="0"/>
              <a:t>owl</a:t>
            </a:r>
          </a:p>
          <a:p>
            <a:r>
              <a:rPr lang="en-US" sz="4800" b="1" dirty="0"/>
              <a:t>crown</a:t>
            </a:r>
          </a:p>
          <a:p>
            <a:r>
              <a:rPr lang="en-US" sz="4800" b="1" dirty="0"/>
              <a:t>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169FF-DBC7-4AEA-AD68-A80EEF24AA90}"/>
              </a:ext>
            </a:extLst>
          </p:cNvPr>
          <p:cNvSpPr txBox="1"/>
          <p:nvPr/>
        </p:nvSpPr>
        <p:spPr>
          <a:xfrm>
            <a:off x="5052581" y="2207043"/>
            <a:ext cx="2086838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gown</a:t>
            </a:r>
          </a:p>
          <a:p>
            <a:r>
              <a:rPr lang="en-US" sz="4800" b="1" dirty="0"/>
              <a:t>clown</a:t>
            </a:r>
            <a:endParaRPr lang="en-US" sz="4800" dirty="0"/>
          </a:p>
          <a:p>
            <a:r>
              <a:rPr lang="en-US" sz="4800" b="1" dirty="0"/>
              <a:t>brown</a:t>
            </a:r>
          </a:p>
          <a:p>
            <a:r>
              <a:rPr lang="en-US" sz="4800" b="1" dirty="0"/>
              <a:t>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A3B99-7B2B-46B0-ABEA-A18D166CBABB}"/>
              </a:ext>
            </a:extLst>
          </p:cNvPr>
          <p:cNvSpPr txBox="1"/>
          <p:nvPr/>
        </p:nvSpPr>
        <p:spPr>
          <a:xfrm flipH="1">
            <a:off x="8223629" y="1824768"/>
            <a:ext cx="2086837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fowl</a:t>
            </a:r>
          </a:p>
          <a:p>
            <a:r>
              <a:rPr lang="en-US" sz="4800" b="1" dirty="0"/>
              <a:t>growl</a:t>
            </a:r>
          </a:p>
          <a:p>
            <a:r>
              <a:rPr lang="en-US" sz="4800" b="1" dirty="0"/>
              <a:t>town</a:t>
            </a:r>
          </a:p>
          <a:p>
            <a:r>
              <a:rPr lang="en-US" sz="4800" b="1" dirty="0"/>
              <a:t>crowd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FB7D07-34A8-44F0-8D5F-615BFEE56118}"/>
              </a:ext>
            </a:extLst>
          </p:cNvPr>
          <p:cNvSpPr txBox="1">
            <a:spLocks/>
          </p:cNvSpPr>
          <p:nvPr/>
        </p:nvSpPr>
        <p:spPr>
          <a:xfrm>
            <a:off x="5971670" y="3348262"/>
            <a:ext cx="248659" cy="16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250" tIns="44250" rIns="44250" bIns="442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00" b="1" dirty="0">
                <a:latin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9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8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64352" y="275991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2536101" y="270633"/>
            <a:ext cx="625569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REARRANGE THE LETTERS TO FORM THE  CORRECT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D0C8E-4ECC-4DE6-9A74-05A5A3B555A8}"/>
              </a:ext>
            </a:extLst>
          </p:cNvPr>
          <p:cNvSpPr/>
          <p:nvPr/>
        </p:nvSpPr>
        <p:spPr>
          <a:xfrm>
            <a:off x="3335338" y="177281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ROWNC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CA116-B9CF-4754-87D3-D4A3BC46ADEA}"/>
              </a:ext>
            </a:extLst>
          </p:cNvPr>
          <p:cNvSpPr/>
          <p:nvPr/>
        </p:nvSpPr>
        <p:spPr>
          <a:xfrm>
            <a:off x="3330747" y="3566096"/>
            <a:ext cx="230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CLWNO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30D33-4A61-43DC-B941-38F2BE8E244C}"/>
              </a:ext>
            </a:extLst>
          </p:cNvPr>
          <p:cNvSpPr/>
          <p:nvPr/>
        </p:nvSpPr>
        <p:spPr>
          <a:xfrm>
            <a:off x="3368847" y="4471248"/>
            <a:ext cx="2295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OWNBR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8ACC98-A89A-4445-B38A-18D9E632467A}"/>
              </a:ext>
            </a:extLst>
          </p:cNvPr>
          <p:cNvSpPr txBox="1"/>
          <p:nvPr/>
        </p:nvSpPr>
        <p:spPr>
          <a:xfrm>
            <a:off x="3330747" y="2636499"/>
            <a:ext cx="232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WNGO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B2C75-CD12-400E-AFE0-7C4956F2B7AD}"/>
              </a:ext>
            </a:extLst>
          </p:cNvPr>
          <p:cNvSpPr/>
          <p:nvPr/>
        </p:nvSpPr>
        <p:spPr>
          <a:xfrm>
            <a:off x="3316288" y="5358825"/>
            <a:ext cx="2347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CWO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9748EE-D9BE-441C-A454-EB1AB436A9CA}"/>
              </a:ext>
            </a:extLst>
          </p:cNvPr>
          <p:cNvSpPr/>
          <p:nvPr/>
        </p:nvSpPr>
        <p:spPr>
          <a:xfrm>
            <a:off x="6321269" y="3487575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CLOWN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7BE57B-8BF5-4EEB-B198-C8A7985DB98D}"/>
              </a:ext>
            </a:extLst>
          </p:cNvPr>
          <p:cNvSpPr/>
          <p:nvPr/>
        </p:nvSpPr>
        <p:spPr>
          <a:xfrm>
            <a:off x="6321269" y="4428401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BROWN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4E19D-1CAF-42D5-8991-440D4BCF6790}"/>
              </a:ext>
            </a:extLst>
          </p:cNvPr>
          <p:cNvSpPr/>
          <p:nvPr/>
        </p:nvSpPr>
        <p:spPr>
          <a:xfrm>
            <a:off x="6321269" y="1734716"/>
            <a:ext cx="181450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CROWN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84E6A8-0623-4C86-95CC-CCE72023A697}"/>
              </a:ext>
            </a:extLst>
          </p:cNvPr>
          <p:cNvSpPr/>
          <p:nvPr/>
        </p:nvSpPr>
        <p:spPr>
          <a:xfrm>
            <a:off x="6321269" y="5364505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COW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5B1D4A-B261-4CD6-981D-36054EA27EDC}"/>
              </a:ext>
            </a:extLst>
          </p:cNvPr>
          <p:cNvSpPr/>
          <p:nvPr/>
        </p:nvSpPr>
        <p:spPr>
          <a:xfrm>
            <a:off x="6321269" y="2623695"/>
            <a:ext cx="181450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GOWN</a:t>
            </a:r>
            <a:endParaRPr lang="en-US" b="1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E14D10E-EC50-47A8-81D3-AB547BB04E09}"/>
              </a:ext>
            </a:extLst>
          </p:cNvPr>
          <p:cNvSpPr/>
          <p:nvPr/>
        </p:nvSpPr>
        <p:spPr>
          <a:xfrm>
            <a:off x="263352" y="874975"/>
            <a:ext cx="3594922" cy="230425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HOME ASSIGNMENT</a:t>
            </a:r>
          </a:p>
        </p:txBody>
      </p:sp>
    </p:spTree>
    <p:extLst>
      <p:ext uri="{BB962C8B-B14F-4D97-AF65-F5344CB8AC3E}">
        <p14:creationId xmlns:p14="http://schemas.microsoft.com/office/powerpoint/2010/main" val="32257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7" grpId="0" animBg="1"/>
      <p:bldP spid="3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60296" y="260648"/>
            <a:ext cx="292608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19037-08FA-435F-BE3A-94E4D78DF045}"/>
              </a:ext>
            </a:extLst>
          </p:cNvPr>
          <p:cNvSpPr txBox="1"/>
          <p:nvPr/>
        </p:nvSpPr>
        <p:spPr>
          <a:xfrm>
            <a:off x="3935760" y="249289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THANKING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5F62F-31C8-4731-B251-1491B4EE1855}"/>
              </a:ext>
            </a:extLst>
          </p:cNvPr>
          <p:cNvSpPr txBox="1"/>
          <p:nvPr/>
        </p:nvSpPr>
        <p:spPr>
          <a:xfrm>
            <a:off x="2855640" y="33796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ODM EDUCATIONAL 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2701</TotalTime>
  <Words>100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Sudhir</cp:lastModifiedBy>
  <cp:revision>257</cp:revision>
  <dcterms:created xsi:type="dcterms:W3CDTF">2020-07-01T07:27:00Z</dcterms:created>
  <dcterms:modified xsi:type="dcterms:W3CDTF">2021-11-23T04:25:31Z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