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64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6B56E9-9BB3-43D1-B466-E9FAD15B75C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F9D2E03-939F-4708-A2D2-00230F456BBB}">
      <dgm:prSet phldrT="[Text]"/>
      <dgm:spPr/>
      <dgm:t>
        <a:bodyPr/>
        <a:lstStyle/>
        <a:p>
          <a:r>
            <a:rPr lang="en-US" dirty="0" smtClean="0"/>
            <a:t>Generation of power</a:t>
          </a:r>
          <a:endParaRPr lang="en-US" dirty="0"/>
        </a:p>
      </dgm:t>
    </dgm:pt>
    <dgm:pt modelId="{571C5A93-1DA0-4591-897E-83D215F096B6}" type="parTrans" cxnId="{27FE4160-BFE0-45C7-8716-ED7E04457866}">
      <dgm:prSet/>
      <dgm:spPr/>
      <dgm:t>
        <a:bodyPr/>
        <a:lstStyle/>
        <a:p>
          <a:endParaRPr lang="en-US"/>
        </a:p>
      </dgm:t>
    </dgm:pt>
    <dgm:pt modelId="{CB45E502-C87E-41CF-9A1B-C99EC0547007}" type="sibTrans" cxnId="{27FE4160-BFE0-45C7-8716-ED7E04457866}">
      <dgm:prSet/>
      <dgm:spPr/>
      <dgm:t>
        <a:bodyPr/>
        <a:lstStyle/>
        <a:p>
          <a:endParaRPr lang="en-US"/>
        </a:p>
      </dgm:t>
    </dgm:pt>
    <dgm:pt modelId="{7C69BC2A-7BCF-48F3-9133-95D9882E86E5}">
      <dgm:prSet phldrT="[Text]"/>
      <dgm:spPr/>
      <dgm:t>
        <a:bodyPr/>
        <a:lstStyle/>
        <a:p>
          <a:r>
            <a:rPr lang="en-US" dirty="0" smtClean="0"/>
            <a:t>Power generating stations</a:t>
          </a:r>
          <a:endParaRPr lang="en-US" dirty="0"/>
        </a:p>
      </dgm:t>
    </dgm:pt>
    <dgm:pt modelId="{FB76F467-EB36-47B8-B425-613F0EC3E512}" type="parTrans" cxnId="{47970E85-CAF7-4541-BD08-D538CD0074DE}">
      <dgm:prSet/>
      <dgm:spPr/>
      <dgm:t>
        <a:bodyPr/>
        <a:lstStyle/>
        <a:p>
          <a:endParaRPr lang="en-US"/>
        </a:p>
      </dgm:t>
    </dgm:pt>
    <dgm:pt modelId="{790B961D-036A-4D8E-BD34-F15DA9718B82}" type="sibTrans" cxnId="{47970E85-CAF7-4541-BD08-D538CD0074DE}">
      <dgm:prSet/>
      <dgm:spPr/>
      <dgm:t>
        <a:bodyPr/>
        <a:lstStyle/>
        <a:p>
          <a:endParaRPr lang="en-US"/>
        </a:p>
      </dgm:t>
    </dgm:pt>
    <dgm:pt modelId="{F5018267-9C44-4291-BA78-DB3A8DF483BA}">
      <dgm:prSet phldrT="[Text]"/>
      <dgm:spPr/>
      <dgm:t>
        <a:bodyPr/>
        <a:lstStyle/>
        <a:p>
          <a:r>
            <a:rPr lang="en-US" dirty="0" smtClean="0"/>
            <a:t>Located very far, power = 11 kV, f= 50Hz</a:t>
          </a:r>
          <a:endParaRPr lang="en-US" dirty="0"/>
        </a:p>
      </dgm:t>
    </dgm:pt>
    <dgm:pt modelId="{E1E3A319-D001-490C-81B2-D26C34C4D6F1}" type="parTrans" cxnId="{DD3C3EC4-84EC-4939-BAD4-B05309EF5B3C}">
      <dgm:prSet/>
      <dgm:spPr/>
      <dgm:t>
        <a:bodyPr/>
        <a:lstStyle/>
        <a:p>
          <a:endParaRPr lang="en-US"/>
        </a:p>
      </dgm:t>
    </dgm:pt>
    <dgm:pt modelId="{13D3C5E0-13FF-4C4F-9D6C-96A3BE3DF36D}" type="sibTrans" cxnId="{DD3C3EC4-84EC-4939-BAD4-B05309EF5B3C}">
      <dgm:prSet/>
      <dgm:spPr/>
      <dgm:t>
        <a:bodyPr/>
        <a:lstStyle/>
        <a:p>
          <a:endParaRPr lang="en-US"/>
        </a:p>
      </dgm:t>
    </dgm:pt>
    <dgm:pt modelId="{3773CF86-D59E-4CFA-BFE1-E3889FB38169}">
      <dgm:prSet phldrT="[Text]"/>
      <dgm:spPr/>
      <dgm:t>
        <a:bodyPr/>
        <a:lstStyle/>
        <a:p>
          <a:r>
            <a:rPr lang="en-US" dirty="0" smtClean="0"/>
            <a:t>Raising of voltage</a:t>
          </a:r>
          <a:endParaRPr lang="en-US" dirty="0"/>
        </a:p>
      </dgm:t>
    </dgm:pt>
    <dgm:pt modelId="{65BE2F84-275A-407D-A073-59E370F430EB}" type="parTrans" cxnId="{28C16719-224A-43DD-A45E-D6B38AC7EB4F}">
      <dgm:prSet/>
      <dgm:spPr/>
      <dgm:t>
        <a:bodyPr/>
        <a:lstStyle/>
        <a:p>
          <a:endParaRPr lang="en-US"/>
        </a:p>
      </dgm:t>
    </dgm:pt>
    <dgm:pt modelId="{418479EE-B26A-4859-B5B3-230CDDD312F4}" type="sibTrans" cxnId="{28C16719-224A-43DD-A45E-D6B38AC7EB4F}">
      <dgm:prSet/>
      <dgm:spPr/>
      <dgm:t>
        <a:bodyPr/>
        <a:lstStyle/>
        <a:p>
          <a:endParaRPr lang="en-US"/>
        </a:p>
      </dgm:t>
    </dgm:pt>
    <dgm:pt modelId="{A67D0BD8-9CCE-45A9-B986-B643A1100FB4}">
      <dgm:prSet phldrT="[Text]"/>
      <dgm:spPr/>
      <dgm:t>
        <a:bodyPr/>
        <a:lstStyle/>
        <a:p>
          <a:r>
            <a:rPr lang="en-US" dirty="0" smtClean="0"/>
            <a:t>Voltage is raised from 11kV to 132 kV to reduce loss of energy</a:t>
          </a:r>
          <a:endParaRPr lang="en-US" dirty="0"/>
        </a:p>
      </dgm:t>
    </dgm:pt>
    <dgm:pt modelId="{220CD11B-15FA-4E9A-90AC-C65A016647CA}" type="parTrans" cxnId="{2844A95B-3EF0-4148-8451-3600636EE502}">
      <dgm:prSet/>
      <dgm:spPr/>
      <dgm:t>
        <a:bodyPr/>
        <a:lstStyle/>
        <a:p>
          <a:endParaRPr lang="en-US"/>
        </a:p>
      </dgm:t>
    </dgm:pt>
    <dgm:pt modelId="{6EC89468-EC55-4ACA-8EEF-A11778778B54}" type="sibTrans" cxnId="{2844A95B-3EF0-4148-8451-3600636EE502}">
      <dgm:prSet/>
      <dgm:spPr/>
      <dgm:t>
        <a:bodyPr/>
        <a:lstStyle/>
        <a:p>
          <a:endParaRPr lang="en-US"/>
        </a:p>
      </dgm:t>
    </dgm:pt>
    <dgm:pt modelId="{38123240-4B5E-4646-A7EC-8D323DA8F216}">
      <dgm:prSet phldrT="[Text]"/>
      <dgm:spPr/>
      <dgm:t>
        <a:bodyPr/>
        <a:lstStyle/>
        <a:p>
          <a:r>
            <a:rPr lang="en-US" dirty="0" smtClean="0"/>
            <a:t>Transmitted to grid substations</a:t>
          </a:r>
          <a:endParaRPr lang="en-US" dirty="0"/>
        </a:p>
      </dgm:t>
    </dgm:pt>
    <dgm:pt modelId="{E38FF7A3-2E69-4554-AAD0-7A33DDAAAF6E}" type="parTrans" cxnId="{F517D29F-8299-4616-B377-28C3F4314A32}">
      <dgm:prSet/>
      <dgm:spPr/>
      <dgm:t>
        <a:bodyPr/>
        <a:lstStyle/>
        <a:p>
          <a:endParaRPr lang="en-US"/>
        </a:p>
      </dgm:t>
    </dgm:pt>
    <dgm:pt modelId="{33ADC2DD-835D-43BC-A9EE-AB7C2F3660ED}" type="sibTrans" cxnId="{F517D29F-8299-4616-B377-28C3F4314A32}">
      <dgm:prSet/>
      <dgm:spPr/>
      <dgm:t>
        <a:bodyPr/>
        <a:lstStyle/>
        <a:p>
          <a:endParaRPr lang="en-US"/>
        </a:p>
      </dgm:t>
    </dgm:pt>
    <dgm:pt modelId="{40E7A752-DECF-4E5D-B01D-12F3E4D14BBA}">
      <dgm:prSet phldrT="[Text]"/>
      <dgm:spPr/>
      <dgm:t>
        <a:bodyPr/>
        <a:lstStyle/>
        <a:p>
          <a:r>
            <a:rPr lang="en-US" dirty="0" smtClean="0"/>
            <a:t>Grid substation to main substation</a:t>
          </a:r>
          <a:endParaRPr lang="en-US" dirty="0"/>
        </a:p>
      </dgm:t>
    </dgm:pt>
    <dgm:pt modelId="{ECF014EB-2E05-43A9-9C07-C534BA8D0DB2}" type="parTrans" cxnId="{05277ADE-9A31-4D54-8E2D-6F7D647228AD}">
      <dgm:prSet/>
      <dgm:spPr/>
      <dgm:t>
        <a:bodyPr/>
        <a:lstStyle/>
        <a:p>
          <a:endParaRPr lang="en-US"/>
        </a:p>
      </dgm:t>
    </dgm:pt>
    <dgm:pt modelId="{81517318-88FD-4E2B-8EC0-54EA528C9904}" type="sibTrans" cxnId="{05277ADE-9A31-4D54-8E2D-6F7D647228AD}">
      <dgm:prSet/>
      <dgm:spPr/>
      <dgm:t>
        <a:bodyPr/>
        <a:lstStyle/>
        <a:p>
          <a:endParaRPr lang="en-US"/>
        </a:p>
      </dgm:t>
    </dgm:pt>
    <dgm:pt modelId="{43BDD398-6ECB-4B9F-B086-2F7C25309CDD}">
      <dgm:prSet phldrT="[Text]"/>
      <dgm:spPr/>
      <dgm:t>
        <a:bodyPr/>
        <a:lstStyle/>
        <a:p>
          <a:r>
            <a:rPr lang="en-US" dirty="0" smtClean="0"/>
            <a:t>At grid substation, voltage is reduced from 132 kV to 33 kV</a:t>
          </a:r>
          <a:endParaRPr lang="en-US" dirty="0"/>
        </a:p>
      </dgm:t>
    </dgm:pt>
    <dgm:pt modelId="{C5C01032-406C-4A62-9D99-A1D3A3724B3E}" type="parTrans" cxnId="{BF916B6D-BABB-4754-AD62-4092CF25EED1}">
      <dgm:prSet/>
      <dgm:spPr/>
      <dgm:t>
        <a:bodyPr/>
        <a:lstStyle/>
        <a:p>
          <a:endParaRPr lang="en-US"/>
        </a:p>
      </dgm:t>
    </dgm:pt>
    <dgm:pt modelId="{47067E3C-9662-42B0-857E-41F423DCFC98}" type="sibTrans" cxnId="{BF916B6D-BABB-4754-AD62-4092CF25EED1}">
      <dgm:prSet/>
      <dgm:spPr/>
      <dgm:t>
        <a:bodyPr/>
        <a:lstStyle/>
        <a:p>
          <a:endParaRPr lang="en-US"/>
        </a:p>
      </dgm:t>
    </dgm:pt>
    <dgm:pt modelId="{BF813676-BF58-4200-B2AF-DB21E4519C1B}">
      <dgm:prSet phldrT="[Text]"/>
      <dgm:spPr/>
      <dgm:t>
        <a:bodyPr/>
        <a:lstStyle/>
        <a:p>
          <a:r>
            <a:rPr lang="en-US" dirty="0" smtClean="0"/>
            <a:t>At main substation, voltage is further reduced to 11 kV</a:t>
          </a:r>
          <a:endParaRPr lang="en-US" dirty="0"/>
        </a:p>
      </dgm:t>
    </dgm:pt>
    <dgm:pt modelId="{EAAAFA50-2DB6-4AE8-81F0-751A983195B6}" type="parTrans" cxnId="{6667640D-52F0-4D33-A6F5-2FD2B76AC364}">
      <dgm:prSet/>
      <dgm:spPr/>
      <dgm:t>
        <a:bodyPr/>
        <a:lstStyle/>
        <a:p>
          <a:endParaRPr lang="en-US"/>
        </a:p>
      </dgm:t>
    </dgm:pt>
    <dgm:pt modelId="{17F58FF4-BA83-4994-81A3-FDF0E8EC47D6}" type="sibTrans" cxnId="{6667640D-52F0-4D33-A6F5-2FD2B76AC364}">
      <dgm:prSet/>
      <dgm:spPr/>
      <dgm:t>
        <a:bodyPr/>
        <a:lstStyle/>
        <a:p>
          <a:endParaRPr lang="en-US"/>
        </a:p>
      </dgm:t>
    </dgm:pt>
    <dgm:pt modelId="{09969312-F18E-4006-8813-B810996FAE0A}">
      <dgm:prSet phldrT="[Text]"/>
      <dgm:spPr/>
      <dgm:t>
        <a:bodyPr/>
        <a:lstStyle/>
        <a:p>
          <a:r>
            <a:rPr lang="en-US" dirty="0" smtClean="0"/>
            <a:t>At city substation, voltage is reduced to 220 V before it is supplied to consumer.</a:t>
          </a:r>
          <a:endParaRPr lang="en-US" dirty="0"/>
        </a:p>
      </dgm:t>
    </dgm:pt>
    <dgm:pt modelId="{AC1BB36A-05F7-4A4A-9C97-26645994CB5A}" type="parTrans" cxnId="{82A4203A-4717-446A-BFA2-D5D67D78DB22}">
      <dgm:prSet/>
      <dgm:spPr/>
      <dgm:t>
        <a:bodyPr/>
        <a:lstStyle/>
        <a:p>
          <a:endParaRPr lang="en-US"/>
        </a:p>
      </dgm:t>
    </dgm:pt>
    <dgm:pt modelId="{D402D9DE-266C-480D-A5F8-7FB888BCEDE0}" type="sibTrans" cxnId="{82A4203A-4717-446A-BFA2-D5D67D78DB22}">
      <dgm:prSet/>
      <dgm:spPr/>
      <dgm:t>
        <a:bodyPr/>
        <a:lstStyle/>
        <a:p>
          <a:endParaRPr lang="en-US"/>
        </a:p>
      </dgm:t>
    </dgm:pt>
    <dgm:pt modelId="{A84837AF-B0D0-4241-9100-41950C462A05}" type="pres">
      <dgm:prSet presAssocID="{AA6B56E9-9BB3-43D1-B466-E9FAD15B75C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5A76A98-DAA7-461F-B0CD-42A6B45BBC0B}" type="pres">
      <dgm:prSet presAssocID="{DF9D2E03-939F-4708-A2D2-00230F456BBB}" presName="linNode" presStyleCnt="0"/>
      <dgm:spPr/>
    </dgm:pt>
    <dgm:pt modelId="{39A98157-E89D-4670-89C9-A1EEEB299F38}" type="pres">
      <dgm:prSet presAssocID="{DF9D2E03-939F-4708-A2D2-00230F456BBB}" presName="parentText" presStyleLbl="node1" presStyleIdx="0" presStyleCnt="3" custLinFactNeighborX="-12455" custLinFactNeighborY="279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11F6CD-4158-4C6A-8D8B-5B6DEF5D3FC8}" type="pres">
      <dgm:prSet presAssocID="{DF9D2E03-939F-4708-A2D2-00230F456BBB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F29C6D-F7DB-4A23-BA7C-E009AB7A1519}" type="pres">
      <dgm:prSet presAssocID="{CB45E502-C87E-41CF-9A1B-C99EC0547007}" presName="sp" presStyleCnt="0"/>
      <dgm:spPr/>
    </dgm:pt>
    <dgm:pt modelId="{958C05CC-DCB8-4A3F-91C8-E20AE942CF0D}" type="pres">
      <dgm:prSet presAssocID="{3773CF86-D59E-4CFA-BFE1-E3889FB38169}" presName="linNode" presStyleCnt="0"/>
      <dgm:spPr/>
    </dgm:pt>
    <dgm:pt modelId="{A8648A42-327B-4656-AAC6-5C44289C6D55}" type="pres">
      <dgm:prSet presAssocID="{3773CF86-D59E-4CFA-BFE1-E3889FB38169}" presName="parentText" presStyleLbl="node1" presStyleIdx="1" presStyleCnt="3" custLinFactNeighborX="-776" custLinFactNeighborY="1422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62EA2D-73D5-48FA-B393-0BA212B9F5F1}" type="pres">
      <dgm:prSet presAssocID="{3773CF86-D59E-4CFA-BFE1-E3889FB38169}" presName="descendantText" presStyleLbl="alignAccFollowNode1" presStyleIdx="1" presStyleCnt="3" custLinFactNeighborX="-1035" custLinFactNeighborY="119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E9F2C7-6D37-4E5F-98B1-BD2049EB2989}" type="pres">
      <dgm:prSet presAssocID="{418479EE-B26A-4859-B5B3-230CDDD312F4}" presName="sp" presStyleCnt="0"/>
      <dgm:spPr/>
    </dgm:pt>
    <dgm:pt modelId="{B55936CF-3979-4277-BB80-C4A5F180C3AF}" type="pres">
      <dgm:prSet presAssocID="{40E7A752-DECF-4E5D-B01D-12F3E4D14BBA}" presName="linNode" presStyleCnt="0"/>
      <dgm:spPr/>
    </dgm:pt>
    <dgm:pt modelId="{756663B8-EBF8-4F9A-AF80-D5B1BD728590}" type="pres">
      <dgm:prSet presAssocID="{40E7A752-DECF-4E5D-B01D-12F3E4D14BBA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B11A59-7524-480E-A438-DE861F102F96}" type="pres">
      <dgm:prSet presAssocID="{40E7A752-DECF-4E5D-B01D-12F3E4D14BBA}" presName="descendantText" presStyleLbl="alignAccFollowNode1" presStyleIdx="2" presStyleCnt="3" custScaleY="209641" custLinFactNeighborX="1380" custLinFactNeighborY="209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8C16719-224A-43DD-A45E-D6B38AC7EB4F}" srcId="{AA6B56E9-9BB3-43D1-B466-E9FAD15B75C2}" destId="{3773CF86-D59E-4CFA-BFE1-E3889FB38169}" srcOrd="1" destOrd="0" parTransId="{65BE2F84-275A-407D-A073-59E370F430EB}" sibTransId="{418479EE-B26A-4859-B5B3-230CDDD312F4}"/>
    <dgm:cxn modelId="{F028B331-B7B2-484A-B6D9-8015A4D07196}" type="presOf" srcId="{DF9D2E03-939F-4708-A2D2-00230F456BBB}" destId="{39A98157-E89D-4670-89C9-A1EEEB299F38}" srcOrd="0" destOrd="0" presId="urn:microsoft.com/office/officeart/2005/8/layout/vList5"/>
    <dgm:cxn modelId="{E854D87B-97E4-4138-99E7-55AE51664100}" type="presOf" srcId="{09969312-F18E-4006-8813-B810996FAE0A}" destId="{65B11A59-7524-480E-A438-DE861F102F96}" srcOrd="0" destOrd="2" presId="urn:microsoft.com/office/officeart/2005/8/layout/vList5"/>
    <dgm:cxn modelId="{C6F3EFCB-AAAA-4281-A9DB-2B437CF774AB}" type="presOf" srcId="{A67D0BD8-9CCE-45A9-B986-B643A1100FB4}" destId="{0A62EA2D-73D5-48FA-B393-0BA212B9F5F1}" srcOrd="0" destOrd="0" presId="urn:microsoft.com/office/officeart/2005/8/layout/vList5"/>
    <dgm:cxn modelId="{05277ADE-9A31-4D54-8E2D-6F7D647228AD}" srcId="{AA6B56E9-9BB3-43D1-B466-E9FAD15B75C2}" destId="{40E7A752-DECF-4E5D-B01D-12F3E4D14BBA}" srcOrd="2" destOrd="0" parTransId="{ECF014EB-2E05-43A9-9C07-C534BA8D0DB2}" sibTransId="{81517318-88FD-4E2B-8EC0-54EA528C9904}"/>
    <dgm:cxn modelId="{C540B9FD-C671-454C-AC32-8F9FB20F6690}" type="presOf" srcId="{43BDD398-6ECB-4B9F-B086-2F7C25309CDD}" destId="{65B11A59-7524-480E-A438-DE861F102F96}" srcOrd="0" destOrd="0" presId="urn:microsoft.com/office/officeart/2005/8/layout/vList5"/>
    <dgm:cxn modelId="{E513E4CB-E7F0-4F0D-8133-7089DDA0AE64}" type="presOf" srcId="{F5018267-9C44-4291-BA78-DB3A8DF483BA}" destId="{F811F6CD-4158-4C6A-8D8B-5B6DEF5D3FC8}" srcOrd="0" destOrd="1" presId="urn:microsoft.com/office/officeart/2005/8/layout/vList5"/>
    <dgm:cxn modelId="{4276F05B-60FE-4F0A-B7D7-3AFC9B96B34A}" type="presOf" srcId="{38123240-4B5E-4646-A7EC-8D323DA8F216}" destId="{0A62EA2D-73D5-48FA-B393-0BA212B9F5F1}" srcOrd="0" destOrd="1" presId="urn:microsoft.com/office/officeart/2005/8/layout/vList5"/>
    <dgm:cxn modelId="{DD3C3EC4-84EC-4939-BAD4-B05309EF5B3C}" srcId="{DF9D2E03-939F-4708-A2D2-00230F456BBB}" destId="{F5018267-9C44-4291-BA78-DB3A8DF483BA}" srcOrd="1" destOrd="0" parTransId="{E1E3A319-D001-490C-81B2-D26C34C4D6F1}" sibTransId="{13D3C5E0-13FF-4C4F-9D6C-96A3BE3DF36D}"/>
    <dgm:cxn modelId="{927E4F50-8176-4CF3-B660-F31C4BD27ADB}" type="presOf" srcId="{3773CF86-D59E-4CFA-BFE1-E3889FB38169}" destId="{A8648A42-327B-4656-AAC6-5C44289C6D55}" srcOrd="0" destOrd="0" presId="urn:microsoft.com/office/officeart/2005/8/layout/vList5"/>
    <dgm:cxn modelId="{47970E85-CAF7-4541-BD08-D538CD0074DE}" srcId="{DF9D2E03-939F-4708-A2D2-00230F456BBB}" destId="{7C69BC2A-7BCF-48F3-9133-95D9882E86E5}" srcOrd="0" destOrd="0" parTransId="{FB76F467-EB36-47B8-B425-613F0EC3E512}" sibTransId="{790B961D-036A-4D8E-BD34-F15DA9718B82}"/>
    <dgm:cxn modelId="{2B2D2675-5530-4833-B0B3-1910DEC0A829}" type="presOf" srcId="{AA6B56E9-9BB3-43D1-B466-E9FAD15B75C2}" destId="{A84837AF-B0D0-4241-9100-41950C462A05}" srcOrd="0" destOrd="0" presId="urn:microsoft.com/office/officeart/2005/8/layout/vList5"/>
    <dgm:cxn modelId="{FC99AAC2-96CB-4A20-9812-50B35CD74E5E}" type="presOf" srcId="{BF813676-BF58-4200-B2AF-DB21E4519C1B}" destId="{65B11A59-7524-480E-A438-DE861F102F96}" srcOrd="0" destOrd="1" presId="urn:microsoft.com/office/officeart/2005/8/layout/vList5"/>
    <dgm:cxn modelId="{9A4F508D-AB88-43C7-8A6B-4A238FC4E469}" type="presOf" srcId="{7C69BC2A-7BCF-48F3-9133-95D9882E86E5}" destId="{F811F6CD-4158-4C6A-8D8B-5B6DEF5D3FC8}" srcOrd="0" destOrd="0" presId="urn:microsoft.com/office/officeart/2005/8/layout/vList5"/>
    <dgm:cxn modelId="{6667640D-52F0-4D33-A6F5-2FD2B76AC364}" srcId="{40E7A752-DECF-4E5D-B01D-12F3E4D14BBA}" destId="{BF813676-BF58-4200-B2AF-DB21E4519C1B}" srcOrd="1" destOrd="0" parTransId="{EAAAFA50-2DB6-4AE8-81F0-751A983195B6}" sibTransId="{17F58FF4-BA83-4994-81A3-FDF0E8EC47D6}"/>
    <dgm:cxn modelId="{CCC98F7E-A8C5-4D1E-9566-8144DFBB085B}" type="presOf" srcId="{40E7A752-DECF-4E5D-B01D-12F3E4D14BBA}" destId="{756663B8-EBF8-4F9A-AF80-D5B1BD728590}" srcOrd="0" destOrd="0" presId="urn:microsoft.com/office/officeart/2005/8/layout/vList5"/>
    <dgm:cxn modelId="{F517D29F-8299-4616-B377-28C3F4314A32}" srcId="{3773CF86-D59E-4CFA-BFE1-E3889FB38169}" destId="{38123240-4B5E-4646-A7EC-8D323DA8F216}" srcOrd="1" destOrd="0" parTransId="{E38FF7A3-2E69-4554-AAD0-7A33DDAAAF6E}" sibTransId="{33ADC2DD-835D-43BC-A9EE-AB7C2F3660ED}"/>
    <dgm:cxn modelId="{2844A95B-3EF0-4148-8451-3600636EE502}" srcId="{3773CF86-D59E-4CFA-BFE1-E3889FB38169}" destId="{A67D0BD8-9CCE-45A9-B986-B643A1100FB4}" srcOrd="0" destOrd="0" parTransId="{220CD11B-15FA-4E9A-90AC-C65A016647CA}" sibTransId="{6EC89468-EC55-4ACA-8EEF-A11778778B54}"/>
    <dgm:cxn modelId="{27FE4160-BFE0-45C7-8716-ED7E04457866}" srcId="{AA6B56E9-9BB3-43D1-B466-E9FAD15B75C2}" destId="{DF9D2E03-939F-4708-A2D2-00230F456BBB}" srcOrd="0" destOrd="0" parTransId="{571C5A93-1DA0-4591-897E-83D215F096B6}" sibTransId="{CB45E502-C87E-41CF-9A1B-C99EC0547007}"/>
    <dgm:cxn modelId="{82A4203A-4717-446A-BFA2-D5D67D78DB22}" srcId="{40E7A752-DECF-4E5D-B01D-12F3E4D14BBA}" destId="{09969312-F18E-4006-8813-B810996FAE0A}" srcOrd="2" destOrd="0" parTransId="{AC1BB36A-05F7-4A4A-9C97-26645994CB5A}" sibTransId="{D402D9DE-266C-480D-A5F8-7FB888BCEDE0}"/>
    <dgm:cxn modelId="{BF916B6D-BABB-4754-AD62-4092CF25EED1}" srcId="{40E7A752-DECF-4E5D-B01D-12F3E4D14BBA}" destId="{43BDD398-6ECB-4B9F-B086-2F7C25309CDD}" srcOrd="0" destOrd="0" parTransId="{C5C01032-406C-4A62-9D99-A1D3A3724B3E}" sibTransId="{47067E3C-9662-42B0-857E-41F423DCFC98}"/>
    <dgm:cxn modelId="{820B5889-E50D-48B0-B126-CD1C7B37B0C9}" type="presParOf" srcId="{A84837AF-B0D0-4241-9100-41950C462A05}" destId="{15A76A98-DAA7-461F-B0CD-42A6B45BBC0B}" srcOrd="0" destOrd="0" presId="urn:microsoft.com/office/officeart/2005/8/layout/vList5"/>
    <dgm:cxn modelId="{B9DD7EF0-42D1-4EE0-9A7D-B75A4BE80455}" type="presParOf" srcId="{15A76A98-DAA7-461F-B0CD-42A6B45BBC0B}" destId="{39A98157-E89D-4670-89C9-A1EEEB299F38}" srcOrd="0" destOrd="0" presId="urn:microsoft.com/office/officeart/2005/8/layout/vList5"/>
    <dgm:cxn modelId="{0D196133-3D51-4D3D-8CBC-717BB1E94190}" type="presParOf" srcId="{15A76A98-DAA7-461F-B0CD-42A6B45BBC0B}" destId="{F811F6CD-4158-4C6A-8D8B-5B6DEF5D3FC8}" srcOrd="1" destOrd="0" presId="urn:microsoft.com/office/officeart/2005/8/layout/vList5"/>
    <dgm:cxn modelId="{425B6F67-2400-4A10-9E81-BC0ABAA7DDDA}" type="presParOf" srcId="{A84837AF-B0D0-4241-9100-41950C462A05}" destId="{2CF29C6D-F7DB-4A23-BA7C-E009AB7A1519}" srcOrd="1" destOrd="0" presId="urn:microsoft.com/office/officeart/2005/8/layout/vList5"/>
    <dgm:cxn modelId="{2DF8FBFF-8E4B-4046-A05C-D64297DA389B}" type="presParOf" srcId="{A84837AF-B0D0-4241-9100-41950C462A05}" destId="{958C05CC-DCB8-4A3F-91C8-E20AE942CF0D}" srcOrd="2" destOrd="0" presId="urn:microsoft.com/office/officeart/2005/8/layout/vList5"/>
    <dgm:cxn modelId="{8503DC6F-2415-44F5-8F7F-C7C10BAB1F63}" type="presParOf" srcId="{958C05CC-DCB8-4A3F-91C8-E20AE942CF0D}" destId="{A8648A42-327B-4656-AAC6-5C44289C6D55}" srcOrd="0" destOrd="0" presId="urn:microsoft.com/office/officeart/2005/8/layout/vList5"/>
    <dgm:cxn modelId="{5A0D1A80-27B8-436E-A919-DE396FFC9EC5}" type="presParOf" srcId="{958C05CC-DCB8-4A3F-91C8-E20AE942CF0D}" destId="{0A62EA2D-73D5-48FA-B393-0BA212B9F5F1}" srcOrd="1" destOrd="0" presId="urn:microsoft.com/office/officeart/2005/8/layout/vList5"/>
    <dgm:cxn modelId="{F9134A32-7232-40B0-A5B2-C78CFB02B4D5}" type="presParOf" srcId="{A84837AF-B0D0-4241-9100-41950C462A05}" destId="{ACE9F2C7-6D37-4E5F-98B1-BD2049EB2989}" srcOrd="3" destOrd="0" presId="urn:microsoft.com/office/officeart/2005/8/layout/vList5"/>
    <dgm:cxn modelId="{E4354EB6-4EAD-4B44-AF2E-A3C42C3EA450}" type="presParOf" srcId="{A84837AF-B0D0-4241-9100-41950C462A05}" destId="{B55936CF-3979-4277-BB80-C4A5F180C3AF}" srcOrd="4" destOrd="0" presId="urn:microsoft.com/office/officeart/2005/8/layout/vList5"/>
    <dgm:cxn modelId="{6340B7EB-EB0A-44CA-BEC5-A6489F224B51}" type="presParOf" srcId="{B55936CF-3979-4277-BB80-C4A5F180C3AF}" destId="{756663B8-EBF8-4F9A-AF80-D5B1BD728590}" srcOrd="0" destOrd="0" presId="urn:microsoft.com/office/officeart/2005/8/layout/vList5"/>
    <dgm:cxn modelId="{F1D492F7-04F3-4DC9-AAB5-E930BC7D5ACC}" type="presParOf" srcId="{B55936CF-3979-4277-BB80-C4A5F180C3AF}" destId="{65B11A59-7524-480E-A438-DE861F102F96}" srcOrd="1" destOrd="0" presId="urn:microsoft.com/office/officeart/2005/8/layout/vList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659BBB-1A5A-48CF-AC38-B3BBBAACA6D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5C7CFA4-152A-479D-87B2-78C43BA1CF9F}">
      <dgm:prSet phldrT="[Text]"/>
      <dgm:spPr/>
      <dgm:t>
        <a:bodyPr/>
        <a:lstStyle/>
        <a:p>
          <a:r>
            <a:rPr lang="en-US" dirty="0" smtClean="0"/>
            <a:t>Supply electric power to house from city substation </a:t>
          </a:r>
          <a:endParaRPr lang="en-US" dirty="0"/>
        </a:p>
      </dgm:t>
    </dgm:pt>
    <dgm:pt modelId="{B6C19AF1-8AEC-4899-B5D4-CDD3129B9C68}" type="parTrans" cxnId="{181592F1-B49D-4851-89E2-74B46CA059E8}">
      <dgm:prSet/>
      <dgm:spPr/>
      <dgm:t>
        <a:bodyPr/>
        <a:lstStyle/>
        <a:p>
          <a:endParaRPr lang="en-US"/>
        </a:p>
      </dgm:t>
    </dgm:pt>
    <dgm:pt modelId="{7BD6CB9A-6C5D-49FE-9195-6BCCCA3B8A9A}" type="sibTrans" cxnId="{181592F1-B49D-4851-89E2-74B46CA059E8}">
      <dgm:prSet/>
      <dgm:spPr/>
      <dgm:t>
        <a:bodyPr/>
        <a:lstStyle/>
        <a:p>
          <a:endParaRPr lang="en-US"/>
        </a:p>
      </dgm:t>
    </dgm:pt>
    <dgm:pt modelId="{F54C4FA5-1E47-4334-8F4A-BFA875AA8F96}">
      <dgm:prSet phldrT="[Text]"/>
      <dgm:spPr/>
      <dgm:t>
        <a:bodyPr/>
        <a:lstStyle/>
        <a:p>
          <a:r>
            <a:rPr lang="en-US" dirty="0" smtClean="0"/>
            <a:t>Overhead wires or cables</a:t>
          </a:r>
          <a:endParaRPr lang="en-US" dirty="0"/>
        </a:p>
      </dgm:t>
    </dgm:pt>
    <dgm:pt modelId="{8BCC8953-4FE2-461F-B866-683E338AC4A2}" type="parTrans" cxnId="{BEA13647-AB45-4922-8D48-F0DFEE53D896}">
      <dgm:prSet/>
      <dgm:spPr/>
      <dgm:t>
        <a:bodyPr/>
        <a:lstStyle/>
        <a:p>
          <a:endParaRPr lang="en-US"/>
        </a:p>
      </dgm:t>
    </dgm:pt>
    <dgm:pt modelId="{F78E3008-06FA-465A-A6DA-9CA446548BE6}" type="sibTrans" cxnId="{BEA13647-AB45-4922-8D48-F0DFEE53D896}">
      <dgm:prSet/>
      <dgm:spPr/>
      <dgm:t>
        <a:bodyPr/>
        <a:lstStyle/>
        <a:p>
          <a:endParaRPr lang="en-US"/>
        </a:p>
      </dgm:t>
    </dgm:pt>
    <dgm:pt modelId="{AEDD4AFE-E80C-428E-A8CC-AAF7829B14DB}">
      <dgm:prSet phldrT="[Text]" phldr="1"/>
      <dgm:spPr/>
      <dgm:t>
        <a:bodyPr/>
        <a:lstStyle/>
        <a:p>
          <a:endParaRPr lang="en-US"/>
        </a:p>
      </dgm:t>
    </dgm:pt>
    <dgm:pt modelId="{1F4B570A-E859-46C3-BDA1-3C37B17B2B1F}" type="parTrans" cxnId="{25DAAECB-B70F-4DE6-B675-8CE0014E1606}">
      <dgm:prSet/>
      <dgm:spPr/>
      <dgm:t>
        <a:bodyPr/>
        <a:lstStyle/>
        <a:p>
          <a:endParaRPr lang="en-US"/>
        </a:p>
      </dgm:t>
    </dgm:pt>
    <dgm:pt modelId="{0D9CC4EE-B670-4736-B7D8-BED1E58B1973}" type="sibTrans" cxnId="{25DAAECB-B70F-4DE6-B675-8CE0014E1606}">
      <dgm:prSet/>
      <dgm:spPr/>
      <dgm:t>
        <a:bodyPr/>
        <a:lstStyle/>
        <a:p>
          <a:endParaRPr lang="en-US"/>
        </a:p>
      </dgm:t>
    </dgm:pt>
    <dgm:pt modelId="{1F84BAE5-0DC1-40E7-ACE1-4EF6F43CA542}">
      <dgm:prSet phldrT="[Text]"/>
      <dgm:spPr/>
      <dgm:t>
        <a:bodyPr/>
        <a:lstStyle/>
        <a:p>
          <a:r>
            <a:rPr lang="en-US" dirty="0" smtClean="0"/>
            <a:t>Cable</a:t>
          </a:r>
          <a:endParaRPr lang="en-US" dirty="0"/>
        </a:p>
      </dgm:t>
    </dgm:pt>
    <dgm:pt modelId="{02B9C164-4DF8-4072-8F12-558C8F156268}" type="parTrans" cxnId="{5C8A1613-6B25-4370-9D73-2F072CF3683E}">
      <dgm:prSet/>
      <dgm:spPr/>
      <dgm:t>
        <a:bodyPr/>
        <a:lstStyle/>
        <a:p>
          <a:endParaRPr lang="en-US"/>
        </a:p>
      </dgm:t>
    </dgm:pt>
    <dgm:pt modelId="{89690B77-C9C9-4585-AD96-FFE443324E77}" type="sibTrans" cxnId="{5C8A1613-6B25-4370-9D73-2F072CF3683E}">
      <dgm:prSet/>
      <dgm:spPr/>
      <dgm:t>
        <a:bodyPr/>
        <a:lstStyle/>
        <a:p>
          <a:endParaRPr lang="en-US"/>
        </a:p>
      </dgm:t>
    </dgm:pt>
    <dgm:pt modelId="{C276A7B9-3A11-4FF4-89D5-9CDAB56112DD}">
      <dgm:prSet phldrT="[Text]"/>
      <dgm:spPr/>
      <dgm:t>
        <a:bodyPr/>
        <a:lstStyle/>
        <a:p>
          <a:r>
            <a:rPr lang="en-US" dirty="0" smtClean="0"/>
            <a:t>Live or phase wire</a:t>
          </a:r>
          <a:endParaRPr lang="en-US" dirty="0"/>
        </a:p>
      </dgm:t>
    </dgm:pt>
    <dgm:pt modelId="{37ACDF78-2E03-4B0E-8110-DFD3BE7F8581}" type="parTrans" cxnId="{A07A5F60-5094-4502-B467-C8F0354ED3AD}">
      <dgm:prSet/>
      <dgm:spPr/>
      <dgm:t>
        <a:bodyPr/>
        <a:lstStyle/>
        <a:p>
          <a:endParaRPr lang="en-US"/>
        </a:p>
      </dgm:t>
    </dgm:pt>
    <dgm:pt modelId="{3D430615-12CF-4848-9B05-B8ACA2F2D58B}" type="sibTrans" cxnId="{A07A5F60-5094-4502-B467-C8F0354ED3AD}">
      <dgm:prSet/>
      <dgm:spPr/>
      <dgm:t>
        <a:bodyPr/>
        <a:lstStyle/>
        <a:p>
          <a:endParaRPr lang="en-US"/>
        </a:p>
      </dgm:t>
    </dgm:pt>
    <dgm:pt modelId="{CF573A11-5883-4BED-89D3-AEE7CEA75206}">
      <dgm:prSet phldrT="[Text]"/>
      <dgm:spPr/>
      <dgm:t>
        <a:bodyPr/>
        <a:lstStyle/>
        <a:p>
          <a:r>
            <a:rPr lang="en-US" dirty="0" smtClean="0"/>
            <a:t>Earth wire</a:t>
          </a:r>
          <a:endParaRPr lang="en-US" dirty="0"/>
        </a:p>
      </dgm:t>
    </dgm:pt>
    <dgm:pt modelId="{75C7531D-2D21-4C38-8F53-639078A2A00F}" type="parTrans" cxnId="{1270121E-EF6E-445B-A576-21559C17FA32}">
      <dgm:prSet/>
      <dgm:spPr/>
      <dgm:t>
        <a:bodyPr/>
        <a:lstStyle/>
        <a:p>
          <a:endParaRPr lang="en-US"/>
        </a:p>
      </dgm:t>
    </dgm:pt>
    <dgm:pt modelId="{B45CC79D-A173-46D9-8242-C866E36926B6}" type="sibTrans" cxnId="{1270121E-EF6E-445B-A576-21559C17FA32}">
      <dgm:prSet/>
      <dgm:spPr/>
      <dgm:t>
        <a:bodyPr/>
        <a:lstStyle/>
        <a:p>
          <a:endParaRPr lang="en-US"/>
        </a:p>
      </dgm:t>
    </dgm:pt>
    <dgm:pt modelId="{CD073091-8093-4160-A458-C58AA1F083F3}">
      <dgm:prSet phldrT="[Text]"/>
      <dgm:spPr/>
      <dgm:t>
        <a:bodyPr/>
        <a:lstStyle/>
        <a:p>
          <a:r>
            <a:rPr lang="en-US" dirty="0" err="1" smtClean="0"/>
            <a:t>Colour</a:t>
          </a:r>
          <a:r>
            <a:rPr lang="en-US" dirty="0" smtClean="0"/>
            <a:t> coding</a:t>
          </a:r>
          <a:endParaRPr lang="en-US" dirty="0"/>
        </a:p>
      </dgm:t>
    </dgm:pt>
    <dgm:pt modelId="{1E54EACF-3E43-4BFD-BE1E-DF1B57CA576D}" type="parTrans" cxnId="{0D5BE118-1F35-4B06-B541-CA121FC92EA9}">
      <dgm:prSet/>
      <dgm:spPr/>
      <dgm:t>
        <a:bodyPr/>
        <a:lstStyle/>
        <a:p>
          <a:endParaRPr lang="en-US"/>
        </a:p>
      </dgm:t>
    </dgm:pt>
    <dgm:pt modelId="{E132EBAC-3FF7-4D86-B603-99C6E575DF65}" type="sibTrans" cxnId="{0D5BE118-1F35-4B06-B541-CA121FC92EA9}">
      <dgm:prSet/>
      <dgm:spPr/>
      <dgm:t>
        <a:bodyPr/>
        <a:lstStyle/>
        <a:p>
          <a:endParaRPr lang="en-US"/>
        </a:p>
      </dgm:t>
    </dgm:pt>
    <dgm:pt modelId="{2BDC8CAB-81C1-4F6B-864A-61AFA4536940}">
      <dgm:prSet phldrT="[Text]"/>
      <dgm:spPr/>
      <dgm:t>
        <a:bodyPr/>
        <a:lstStyle/>
        <a:p>
          <a:r>
            <a:rPr lang="en-US" dirty="0" smtClean="0"/>
            <a:t>Live: Red or brown : 220 V: To carry current from source to appliance</a:t>
          </a:r>
          <a:endParaRPr lang="en-US" dirty="0"/>
        </a:p>
      </dgm:t>
    </dgm:pt>
    <dgm:pt modelId="{FBA9662C-8CAE-416A-9AEF-40A2FB0E504C}" type="parTrans" cxnId="{356FBC34-175B-4823-B3CB-908D49C487C5}">
      <dgm:prSet/>
      <dgm:spPr/>
      <dgm:t>
        <a:bodyPr/>
        <a:lstStyle/>
        <a:p>
          <a:endParaRPr lang="en-US"/>
        </a:p>
      </dgm:t>
    </dgm:pt>
    <dgm:pt modelId="{D90EB120-8705-449E-B609-49437C6E70AC}" type="sibTrans" cxnId="{356FBC34-175B-4823-B3CB-908D49C487C5}">
      <dgm:prSet/>
      <dgm:spPr/>
      <dgm:t>
        <a:bodyPr/>
        <a:lstStyle/>
        <a:p>
          <a:endParaRPr lang="en-US"/>
        </a:p>
      </dgm:t>
    </dgm:pt>
    <dgm:pt modelId="{DD99C5EA-C597-46CC-AE8B-6FD947002A5D}">
      <dgm:prSet phldrT="[Text]"/>
      <dgm:spPr/>
      <dgm:t>
        <a:bodyPr/>
        <a:lstStyle/>
        <a:p>
          <a:r>
            <a:rPr lang="en-US" dirty="0" smtClean="0"/>
            <a:t>Neutral wire: Black or light blue: 0V: Provide return path from appliance to source</a:t>
          </a:r>
          <a:endParaRPr lang="en-US" dirty="0"/>
        </a:p>
      </dgm:t>
    </dgm:pt>
    <dgm:pt modelId="{4A3F080D-C95D-4B86-9EBD-B47CE8DD96EB}" type="parTrans" cxnId="{19A5BE00-5616-410B-BB4B-A43A1C5E825A}">
      <dgm:prSet/>
      <dgm:spPr/>
      <dgm:t>
        <a:bodyPr/>
        <a:lstStyle/>
        <a:p>
          <a:endParaRPr lang="en-US"/>
        </a:p>
      </dgm:t>
    </dgm:pt>
    <dgm:pt modelId="{F3D43E88-FEC5-4B5B-85CD-43691F3B0FD8}" type="sibTrans" cxnId="{19A5BE00-5616-410B-BB4B-A43A1C5E825A}">
      <dgm:prSet/>
      <dgm:spPr/>
      <dgm:t>
        <a:bodyPr/>
        <a:lstStyle/>
        <a:p>
          <a:endParaRPr lang="en-US"/>
        </a:p>
      </dgm:t>
    </dgm:pt>
    <dgm:pt modelId="{DC21C5C2-1C0A-4346-ACD1-B904E0356421}">
      <dgm:prSet phldrT="[Text]"/>
      <dgm:spPr/>
      <dgm:t>
        <a:bodyPr/>
        <a:lstStyle/>
        <a:p>
          <a:r>
            <a:rPr lang="en-US" dirty="0" smtClean="0"/>
            <a:t>Neutral wire</a:t>
          </a:r>
          <a:endParaRPr lang="en-US" dirty="0"/>
        </a:p>
      </dgm:t>
    </dgm:pt>
    <dgm:pt modelId="{8E5B4791-855A-4BA1-AFB1-EAAA08A6F4F7}" type="parTrans" cxnId="{0CF82C85-67BB-4E51-B596-F6175B2C60D9}">
      <dgm:prSet/>
      <dgm:spPr/>
    </dgm:pt>
    <dgm:pt modelId="{BD17241E-912D-41D6-BC65-211576E46FD3}" type="sibTrans" cxnId="{0CF82C85-67BB-4E51-B596-F6175B2C60D9}">
      <dgm:prSet/>
      <dgm:spPr/>
    </dgm:pt>
    <dgm:pt modelId="{C7CD32A0-931F-491F-9327-C66E50B1B0E1}">
      <dgm:prSet phldrT="[Text]"/>
      <dgm:spPr/>
      <dgm:t>
        <a:bodyPr/>
        <a:lstStyle/>
        <a:p>
          <a:endParaRPr lang="en-US" dirty="0"/>
        </a:p>
      </dgm:t>
    </dgm:pt>
    <dgm:pt modelId="{F084C9C7-D4EB-45A7-B360-9F432C7FC3CA}" type="parTrans" cxnId="{0C73D202-6257-4B9F-8CC3-82E77C106268}">
      <dgm:prSet/>
      <dgm:spPr/>
    </dgm:pt>
    <dgm:pt modelId="{76D6203A-B177-44D3-8A3F-6432AA8B6B20}" type="sibTrans" cxnId="{0C73D202-6257-4B9F-8CC3-82E77C106268}">
      <dgm:prSet/>
      <dgm:spPr/>
    </dgm:pt>
    <dgm:pt modelId="{AB91A742-1627-4FD6-9F39-A4A8924F8FD5}">
      <dgm:prSet phldrT="[Text]"/>
      <dgm:spPr/>
      <dgm:t>
        <a:bodyPr/>
        <a:lstStyle/>
        <a:p>
          <a:r>
            <a:rPr lang="en-US" dirty="0" smtClean="0"/>
            <a:t>Earth: Green or yellow: 0V: To provide connection to earth.</a:t>
          </a:r>
          <a:endParaRPr lang="en-US" dirty="0"/>
        </a:p>
      </dgm:t>
    </dgm:pt>
    <dgm:pt modelId="{C6DD8FBF-8E13-4C88-B82A-138CA9DADD91}" type="parTrans" cxnId="{2F1D4B7A-B229-409E-A28D-B1A3698D59D6}">
      <dgm:prSet/>
      <dgm:spPr/>
    </dgm:pt>
    <dgm:pt modelId="{3586C336-F71C-4F58-A10F-9DC6115487AF}" type="sibTrans" cxnId="{2F1D4B7A-B229-409E-A28D-B1A3698D59D6}">
      <dgm:prSet/>
      <dgm:spPr/>
    </dgm:pt>
    <dgm:pt modelId="{AED3A12E-AA97-4BF7-AC30-2D9EB2B29560}" type="pres">
      <dgm:prSet presAssocID="{47659BBB-1A5A-48CF-AC38-B3BBBAACA6D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267A9E3-A9C6-4E31-83EA-7D14C71594BB}" type="pres">
      <dgm:prSet presAssocID="{75C7CFA4-152A-479D-87B2-78C43BA1CF9F}" presName="linNode" presStyleCnt="0"/>
      <dgm:spPr/>
    </dgm:pt>
    <dgm:pt modelId="{1B72493D-0132-4D70-8A0D-7895F1463C25}" type="pres">
      <dgm:prSet presAssocID="{75C7CFA4-152A-479D-87B2-78C43BA1CF9F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9506CB-CEDD-4B7D-BDDD-13EF4148DF34}" type="pres">
      <dgm:prSet presAssocID="{75C7CFA4-152A-479D-87B2-78C43BA1CF9F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451C8F-0B1E-46A4-8588-3BE3EB618610}" type="pres">
      <dgm:prSet presAssocID="{7BD6CB9A-6C5D-49FE-9195-6BCCCA3B8A9A}" presName="sp" presStyleCnt="0"/>
      <dgm:spPr/>
    </dgm:pt>
    <dgm:pt modelId="{B15FB5FC-96F6-4775-8F16-05431D327B25}" type="pres">
      <dgm:prSet presAssocID="{1F84BAE5-0DC1-40E7-ACE1-4EF6F43CA542}" presName="linNode" presStyleCnt="0"/>
      <dgm:spPr/>
    </dgm:pt>
    <dgm:pt modelId="{3BCD60E1-F5F9-48F8-A386-3CAD29297883}" type="pres">
      <dgm:prSet presAssocID="{1F84BAE5-0DC1-40E7-ACE1-4EF6F43CA542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913C52-3D6E-4714-B04E-C3EBDDC00B9B}" type="pres">
      <dgm:prSet presAssocID="{1F84BAE5-0DC1-40E7-ACE1-4EF6F43CA542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FF5ADE-6EC1-41AF-B12E-0C58CDFA7548}" type="pres">
      <dgm:prSet presAssocID="{89690B77-C9C9-4585-AD96-FFE443324E77}" presName="sp" presStyleCnt="0"/>
      <dgm:spPr/>
    </dgm:pt>
    <dgm:pt modelId="{46B254C7-662A-4FC6-B4E6-06C6DCE641DE}" type="pres">
      <dgm:prSet presAssocID="{CD073091-8093-4160-A458-C58AA1F083F3}" presName="linNode" presStyleCnt="0"/>
      <dgm:spPr/>
    </dgm:pt>
    <dgm:pt modelId="{F8202F83-93F8-4E3A-AAA5-6A3132EE5D1A}" type="pres">
      <dgm:prSet presAssocID="{CD073091-8093-4160-A458-C58AA1F083F3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58DD10-94D9-4131-A01C-847618DD5C41}" type="pres">
      <dgm:prSet presAssocID="{CD073091-8093-4160-A458-C58AA1F083F3}" presName="descendantText" presStyleLbl="alignAccFollowNode1" presStyleIdx="2" presStyleCnt="3" custScaleY="190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81592F1-B49D-4851-89E2-74B46CA059E8}" srcId="{47659BBB-1A5A-48CF-AC38-B3BBBAACA6DC}" destId="{75C7CFA4-152A-479D-87B2-78C43BA1CF9F}" srcOrd="0" destOrd="0" parTransId="{B6C19AF1-8AEC-4899-B5D4-CDD3129B9C68}" sibTransId="{7BD6CB9A-6C5D-49FE-9195-6BCCCA3B8A9A}"/>
    <dgm:cxn modelId="{4E63B889-4D3A-4393-9697-A43B71DC8FC7}" type="presOf" srcId="{DC21C5C2-1C0A-4346-ACD1-B904E0356421}" destId="{6B913C52-3D6E-4714-B04E-C3EBDDC00B9B}" srcOrd="0" destOrd="1" presId="urn:microsoft.com/office/officeart/2005/8/layout/vList5"/>
    <dgm:cxn modelId="{65BD096A-EFAE-4E47-9BB3-A7357B4F075D}" type="presOf" srcId="{1F84BAE5-0DC1-40E7-ACE1-4EF6F43CA542}" destId="{3BCD60E1-F5F9-48F8-A386-3CAD29297883}" srcOrd="0" destOrd="0" presId="urn:microsoft.com/office/officeart/2005/8/layout/vList5"/>
    <dgm:cxn modelId="{D63066C1-F286-406A-BC66-58E18776A4BB}" type="presOf" srcId="{AB91A742-1627-4FD6-9F39-A4A8924F8FD5}" destId="{1B58DD10-94D9-4131-A01C-847618DD5C41}" srcOrd="0" destOrd="2" presId="urn:microsoft.com/office/officeart/2005/8/layout/vList5"/>
    <dgm:cxn modelId="{BFC99411-7D88-44F6-B548-D526EBDD5ED5}" type="presOf" srcId="{75C7CFA4-152A-479D-87B2-78C43BA1CF9F}" destId="{1B72493D-0132-4D70-8A0D-7895F1463C25}" srcOrd="0" destOrd="0" presId="urn:microsoft.com/office/officeart/2005/8/layout/vList5"/>
    <dgm:cxn modelId="{1270121E-EF6E-445B-A576-21559C17FA32}" srcId="{1F84BAE5-0DC1-40E7-ACE1-4EF6F43CA542}" destId="{CF573A11-5883-4BED-89D3-AEE7CEA75206}" srcOrd="2" destOrd="0" parTransId="{75C7531D-2D21-4C38-8F53-639078A2A00F}" sibTransId="{B45CC79D-A173-46D9-8242-C866E36926B6}"/>
    <dgm:cxn modelId="{5C8A1613-6B25-4370-9D73-2F072CF3683E}" srcId="{47659BBB-1A5A-48CF-AC38-B3BBBAACA6DC}" destId="{1F84BAE5-0DC1-40E7-ACE1-4EF6F43CA542}" srcOrd="1" destOrd="0" parTransId="{02B9C164-4DF8-4072-8F12-558C8F156268}" sibTransId="{89690B77-C9C9-4585-AD96-FFE443324E77}"/>
    <dgm:cxn modelId="{2F1D4B7A-B229-409E-A28D-B1A3698D59D6}" srcId="{CD073091-8093-4160-A458-C58AA1F083F3}" destId="{AB91A742-1627-4FD6-9F39-A4A8924F8FD5}" srcOrd="2" destOrd="0" parTransId="{C6DD8FBF-8E13-4C88-B82A-138CA9DADD91}" sibTransId="{3586C336-F71C-4F58-A10F-9DC6115487AF}"/>
    <dgm:cxn modelId="{5AFBFD8B-1470-4BCE-BEAB-086C1E8A69E4}" type="presOf" srcId="{C7CD32A0-931F-491F-9327-C66E50B1B0E1}" destId="{1B58DD10-94D9-4131-A01C-847618DD5C41}" srcOrd="0" destOrd="3" presId="urn:microsoft.com/office/officeart/2005/8/layout/vList5"/>
    <dgm:cxn modelId="{0C73D202-6257-4B9F-8CC3-82E77C106268}" srcId="{CD073091-8093-4160-A458-C58AA1F083F3}" destId="{C7CD32A0-931F-491F-9327-C66E50B1B0E1}" srcOrd="3" destOrd="0" parTransId="{F084C9C7-D4EB-45A7-B360-9F432C7FC3CA}" sibTransId="{76D6203A-B177-44D3-8A3F-6432AA8B6B20}"/>
    <dgm:cxn modelId="{CE627BD0-99A1-43CE-B8E9-53EEB427CB7F}" type="presOf" srcId="{CD073091-8093-4160-A458-C58AA1F083F3}" destId="{F8202F83-93F8-4E3A-AAA5-6A3132EE5D1A}" srcOrd="0" destOrd="0" presId="urn:microsoft.com/office/officeart/2005/8/layout/vList5"/>
    <dgm:cxn modelId="{0D5BE118-1F35-4B06-B541-CA121FC92EA9}" srcId="{47659BBB-1A5A-48CF-AC38-B3BBBAACA6DC}" destId="{CD073091-8093-4160-A458-C58AA1F083F3}" srcOrd="2" destOrd="0" parTransId="{1E54EACF-3E43-4BFD-BE1E-DF1B57CA576D}" sibTransId="{E132EBAC-3FF7-4D86-B603-99C6E575DF65}"/>
    <dgm:cxn modelId="{DF3ABC30-5EB9-4768-8D3F-D77C9F397596}" type="presOf" srcId="{47659BBB-1A5A-48CF-AC38-B3BBBAACA6DC}" destId="{AED3A12E-AA97-4BF7-AC30-2D9EB2B29560}" srcOrd="0" destOrd="0" presId="urn:microsoft.com/office/officeart/2005/8/layout/vList5"/>
    <dgm:cxn modelId="{4F2139D9-B9FB-42A1-9A3A-E8A940352341}" type="presOf" srcId="{F54C4FA5-1E47-4334-8F4A-BFA875AA8F96}" destId="{2A9506CB-CEDD-4B7D-BDDD-13EF4148DF34}" srcOrd="0" destOrd="0" presId="urn:microsoft.com/office/officeart/2005/8/layout/vList5"/>
    <dgm:cxn modelId="{A07A5F60-5094-4502-B467-C8F0354ED3AD}" srcId="{1F84BAE5-0DC1-40E7-ACE1-4EF6F43CA542}" destId="{C276A7B9-3A11-4FF4-89D5-9CDAB56112DD}" srcOrd="0" destOrd="0" parTransId="{37ACDF78-2E03-4B0E-8110-DFD3BE7F8581}" sibTransId="{3D430615-12CF-4848-9B05-B8ACA2F2D58B}"/>
    <dgm:cxn modelId="{25DAAECB-B70F-4DE6-B675-8CE0014E1606}" srcId="{75C7CFA4-152A-479D-87B2-78C43BA1CF9F}" destId="{AEDD4AFE-E80C-428E-A8CC-AAF7829B14DB}" srcOrd="1" destOrd="0" parTransId="{1F4B570A-E859-46C3-BDA1-3C37B17B2B1F}" sibTransId="{0D9CC4EE-B670-4736-B7D8-BED1E58B1973}"/>
    <dgm:cxn modelId="{19A5BE00-5616-410B-BB4B-A43A1C5E825A}" srcId="{CD073091-8093-4160-A458-C58AA1F083F3}" destId="{DD99C5EA-C597-46CC-AE8B-6FD947002A5D}" srcOrd="1" destOrd="0" parTransId="{4A3F080D-C95D-4B86-9EBD-B47CE8DD96EB}" sibTransId="{F3D43E88-FEC5-4B5B-85CD-43691F3B0FD8}"/>
    <dgm:cxn modelId="{0CF82C85-67BB-4E51-B596-F6175B2C60D9}" srcId="{1F84BAE5-0DC1-40E7-ACE1-4EF6F43CA542}" destId="{DC21C5C2-1C0A-4346-ACD1-B904E0356421}" srcOrd="1" destOrd="0" parTransId="{8E5B4791-855A-4BA1-AFB1-EAAA08A6F4F7}" sibTransId="{BD17241E-912D-41D6-BC65-211576E46FD3}"/>
    <dgm:cxn modelId="{356FBC34-175B-4823-B3CB-908D49C487C5}" srcId="{CD073091-8093-4160-A458-C58AA1F083F3}" destId="{2BDC8CAB-81C1-4F6B-864A-61AFA4536940}" srcOrd="0" destOrd="0" parTransId="{FBA9662C-8CAE-416A-9AEF-40A2FB0E504C}" sibTransId="{D90EB120-8705-449E-B609-49437C6E70AC}"/>
    <dgm:cxn modelId="{1AAB730C-B7B2-4760-B78B-E73899943714}" type="presOf" srcId="{2BDC8CAB-81C1-4F6B-864A-61AFA4536940}" destId="{1B58DD10-94D9-4131-A01C-847618DD5C41}" srcOrd="0" destOrd="0" presId="urn:microsoft.com/office/officeart/2005/8/layout/vList5"/>
    <dgm:cxn modelId="{BEA13647-AB45-4922-8D48-F0DFEE53D896}" srcId="{75C7CFA4-152A-479D-87B2-78C43BA1CF9F}" destId="{F54C4FA5-1E47-4334-8F4A-BFA875AA8F96}" srcOrd="0" destOrd="0" parTransId="{8BCC8953-4FE2-461F-B866-683E338AC4A2}" sibTransId="{F78E3008-06FA-465A-A6DA-9CA446548BE6}"/>
    <dgm:cxn modelId="{AB7EFC34-272B-4580-A40F-7F4367FCC410}" type="presOf" srcId="{DD99C5EA-C597-46CC-AE8B-6FD947002A5D}" destId="{1B58DD10-94D9-4131-A01C-847618DD5C41}" srcOrd="0" destOrd="1" presId="urn:microsoft.com/office/officeart/2005/8/layout/vList5"/>
    <dgm:cxn modelId="{19313F81-2104-4D9B-96E7-71E943874DF6}" type="presOf" srcId="{AEDD4AFE-E80C-428E-A8CC-AAF7829B14DB}" destId="{2A9506CB-CEDD-4B7D-BDDD-13EF4148DF34}" srcOrd="0" destOrd="1" presId="urn:microsoft.com/office/officeart/2005/8/layout/vList5"/>
    <dgm:cxn modelId="{6C688D6E-4BF1-441D-8064-AD75339CE08E}" type="presOf" srcId="{C276A7B9-3A11-4FF4-89D5-9CDAB56112DD}" destId="{6B913C52-3D6E-4714-B04E-C3EBDDC00B9B}" srcOrd="0" destOrd="0" presId="urn:microsoft.com/office/officeart/2005/8/layout/vList5"/>
    <dgm:cxn modelId="{A7314AD7-2435-4BED-B7D4-5FBEFDCE92AD}" type="presOf" srcId="{CF573A11-5883-4BED-89D3-AEE7CEA75206}" destId="{6B913C52-3D6E-4714-B04E-C3EBDDC00B9B}" srcOrd="0" destOrd="2" presId="urn:microsoft.com/office/officeart/2005/8/layout/vList5"/>
    <dgm:cxn modelId="{BE7C0125-969A-455B-ADD6-3C35D9334285}" type="presParOf" srcId="{AED3A12E-AA97-4BF7-AC30-2D9EB2B29560}" destId="{F267A9E3-A9C6-4E31-83EA-7D14C71594BB}" srcOrd="0" destOrd="0" presId="urn:microsoft.com/office/officeart/2005/8/layout/vList5"/>
    <dgm:cxn modelId="{6A884F8D-536B-48FD-9C9A-6C223CD7EE5A}" type="presParOf" srcId="{F267A9E3-A9C6-4E31-83EA-7D14C71594BB}" destId="{1B72493D-0132-4D70-8A0D-7895F1463C25}" srcOrd="0" destOrd="0" presId="urn:microsoft.com/office/officeart/2005/8/layout/vList5"/>
    <dgm:cxn modelId="{F953D83E-30B6-4C6D-BCF6-39AAD80A8A55}" type="presParOf" srcId="{F267A9E3-A9C6-4E31-83EA-7D14C71594BB}" destId="{2A9506CB-CEDD-4B7D-BDDD-13EF4148DF34}" srcOrd="1" destOrd="0" presId="urn:microsoft.com/office/officeart/2005/8/layout/vList5"/>
    <dgm:cxn modelId="{3B8BC0D9-9A58-4A43-8B7A-BB603DBFFBA6}" type="presParOf" srcId="{AED3A12E-AA97-4BF7-AC30-2D9EB2B29560}" destId="{48451C8F-0B1E-46A4-8588-3BE3EB618610}" srcOrd="1" destOrd="0" presId="urn:microsoft.com/office/officeart/2005/8/layout/vList5"/>
    <dgm:cxn modelId="{CD3BB36E-2046-4BE9-A5C5-CF6C25EF03DA}" type="presParOf" srcId="{AED3A12E-AA97-4BF7-AC30-2D9EB2B29560}" destId="{B15FB5FC-96F6-4775-8F16-05431D327B25}" srcOrd="2" destOrd="0" presId="urn:microsoft.com/office/officeart/2005/8/layout/vList5"/>
    <dgm:cxn modelId="{F1EB5DD6-F291-4215-A345-9889C174AFAF}" type="presParOf" srcId="{B15FB5FC-96F6-4775-8F16-05431D327B25}" destId="{3BCD60E1-F5F9-48F8-A386-3CAD29297883}" srcOrd="0" destOrd="0" presId="urn:microsoft.com/office/officeart/2005/8/layout/vList5"/>
    <dgm:cxn modelId="{AC909B0A-9F81-4DEB-A9FA-408CA9BE53EC}" type="presParOf" srcId="{B15FB5FC-96F6-4775-8F16-05431D327B25}" destId="{6B913C52-3D6E-4714-B04E-C3EBDDC00B9B}" srcOrd="1" destOrd="0" presId="urn:microsoft.com/office/officeart/2005/8/layout/vList5"/>
    <dgm:cxn modelId="{5DF6608A-BA96-4D2D-829A-F72A01BD0674}" type="presParOf" srcId="{AED3A12E-AA97-4BF7-AC30-2D9EB2B29560}" destId="{E9FF5ADE-6EC1-41AF-B12E-0C58CDFA7548}" srcOrd="3" destOrd="0" presId="urn:microsoft.com/office/officeart/2005/8/layout/vList5"/>
    <dgm:cxn modelId="{0F7B5740-1E6E-45D0-B1D9-5DFD5AE19E04}" type="presParOf" srcId="{AED3A12E-AA97-4BF7-AC30-2D9EB2B29560}" destId="{46B254C7-662A-4FC6-B4E6-06C6DCE641DE}" srcOrd="4" destOrd="0" presId="urn:microsoft.com/office/officeart/2005/8/layout/vList5"/>
    <dgm:cxn modelId="{B251AD48-96EB-4C07-A6B9-3ECCBA607FE8}" type="presParOf" srcId="{46B254C7-662A-4FC6-B4E6-06C6DCE641DE}" destId="{F8202F83-93F8-4E3A-AAA5-6A3132EE5D1A}" srcOrd="0" destOrd="0" presId="urn:microsoft.com/office/officeart/2005/8/layout/vList5"/>
    <dgm:cxn modelId="{B433EAED-1995-4D8F-8169-F6B2C5F2E932}" type="presParOf" srcId="{46B254C7-662A-4FC6-B4E6-06C6DCE641DE}" destId="{1B58DD10-94D9-4131-A01C-847618DD5C41}" srcOrd="1" destOrd="0" presId="urn:microsoft.com/office/officeart/2005/8/layout/vList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02-12-2022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339519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02-12-2022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345004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02-12-2022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32708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02-12-2022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2432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02-12-2022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921550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02-12-2022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70186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02-12-2022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914590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02-12-2022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464560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02-12-2022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2156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02-12-2022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662576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02-12-2022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65104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47753-C506-4B4F-A470-3882AD075B21}" type="datetimeFigureOut">
              <a:rPr lang="en-IN" smtClean="0"/>
              <a:pPr/>
              <a:t>02-12-2022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208715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youtu.be/CIv6vu9d73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97680" y="1907177"/>
            <a:ext cx="3866606" cy="505267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b="1" dirty="0" smtClean="0"/>
              <a:t>        ELECTRICITY</a:t>
            </a:r>
            <a:endParaRPr sz="3200" b="1" dirty="0"/>
          </a:p>
        </p:txBody>
      </p:sp>
      <p:sp>
        <p:nvSpPr>
          <p:cNvPr id="3" name="object 3"/>
          <p:cNvSpPr txBox="1"/>
          <p:nvPr/>
        </p:nvSpPr>
        <p:spPr>
          <a:xfrm>
            <a:off x="4075611" y="2817730"/>
            <a:ext cx="4018084" cy="717504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517525" marR="508000" indent="-3810" algn="ctr">
              <a:lnSpc>
                <a:spcPts val="2630"/>
              </a:lnSpc>
              <a:spcBef>
                <a:spcPts val="395"/>
              </a:spcBef>
            </a:pPr>
            <a:r>
              <a:rPr sz="2400" spc="-20" dirty="0">
                <a:latin typeface="Calibri"/>
                <a:cs typeface="Calibri"/>
              </a:rPr>
              <a:t>SUBJECT-PHYSICS  </a:t>
            </a:r>
            <a:r>
              <a:rPr sz="2400" spc="-5">
                <a:latin typeface="Calibri"/>
                <a:cs typeface="Calibri"/>
              </a:rPr>
              <a:t>CHAPTER</a:t>
            </a:r>
            <a:r>
              <a:rPr sz="2400" spc="-80">
                <a:latin typeface="Calibri"/>
                <a:cs typeface="Calibri"/>
              </a:rPr>
              <a:t> </a:t>
            </a:r>
            <a:r>
              <a:rPr sz="2400" smtClean="0">
                <a:latin typeface="Calibri"/>
                <a:cs typeface="Calibri"/>
              </a:rPr>
              <a:t>NUMBER-</a:t>
            </a:r>
            <a:r>
              <a:rPr lang="en-US" sz="2400" dirty="0" smtClean="0">
                <a:latin typeface="Calibri"/>
                <a:cs typeface="Calibri"/>
              </a:rPr>
              <a:t>8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" y="5107577"/>
            <a:ext cx="12192000" cy="1750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814560" y="0"/>
            <a:ext cx="2377440" cy="130628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21566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ELECTRICITY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mtClean="0">
                <a:hlinkClick r:id="rId2"/>
              </a:rPr>
              <a:t>https</a:t>
            </a:r>
            <a:r>
              <a:rPr lang="en-US" smtClean="0">
                <a:hlinkClick r:id="rId2"/>
              </a:rPr>
              <a:t>://</a:t>
            </a:r>
            <a:r>
              <a:rPr lang="en-US" smtClean="0">
                <a:hlinkClick r:id="rId2"/>
              </a:rPr>
              <a:t>youtu.be/CIv6vu9d73c</a:t>
            </a:r>
            <a:r>
              <a:rPr lang="en-US" smtClean="0"/>
              <a:t> </a:t>
            </a:r>
            <a:endParaRPr lang="en-US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b="1" dirty="0" smtClean="0"/>
              <a:t>Electric Circuit: </a:t>
            </a:r>
            <a:r>
              <a:rPr lang="en-US" dirty="0" smtClean="0"/>
              <a:t>Electric circuit is a continuous and closed path of electric current.</a:t>
            </a:r>
          </a:p>
          <a:p>
            <a:r>
              <a:rPr lang="en-US" b="1" dirty="0" smtClean="0"/>
              <a:t>Electric Current: </a:t>
            </a:r>
            <a:r>
              <a:rPr lang="en-US" dirty="0" smtClean="0"/>
              <a:t>The flow of electric charge is known as Electric Current, Electric current is carried by Moving electrons through a conductor.</a:t>
            </a:r>
          </a:p>
          <a:p>
            <a:r>
              <a:rPr lang="en-US" dirty="0" smtClean="0"/>
              <a:t>By convention, electric current flows in the opposite direction to the movement of electrons.</a:t>
            </a:r>
          </a:p>
          <a:p>
            <a:r>
              <a:rPr lang="en-US" dirty="0" smtClean="0"/>
              <a:t>If a net electric charge (Q) flows through a cross-section of a conductor in time t, then,</a:t>
            </a:r>
          </a:p>
          <a:p>
            <a:pPr>
              <a:buNone/>
            </a:pPr>
            <a:r>
              <a:rPr lang="en-US" dirty="0" smtClean="0"/>
              <a:t>I = q/t.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Where I is electric current, Q is a net charge and t is a time in second.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object 3"/>
          <p:cNvSpPr/>
          <p:nvPr/>
        </p:nvSpPr>
        <p:spPr>
          <a:xfrm>
            <a:off x="10358846" y="0"/>
            <a:ext cx="1833154" cy="11364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HOUSEHOLD ELECTRICITY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 AND DC</a:t>
            </a:r>
          </a:p>
          <a:p>
            <a:r>
              <a:rPr lang="en-US" dirty="0" smtClean="0"/>
              <a:t>The cell or battery provides us current which remains constant with </a:t>
            </a:r>
            <a:r>
              <a:rPr lang="en-US" dirty="0" err="1" smtClean="0"/>
              <a:t>time.This</a:t>
            </a:r>
            <a:r>
              <a:rPr lang="en-US" dirty="0" smtClean="0"/>
              <a:t> current is called DC.</a:t>
            </a:r>
          </a:p>
          <a:p>
            <a:r>
              <a:rPr lang="en-US" dirty="0" smtClean="0"/>
              <a:t>The mains and electric generator provides us AC which changes its direction with time.</a:t>
            </a:r>
          </a:p>
          <a:p>
            <a:r>
              <a:rPr lang="en-US" dirty="0" smtClean="0"/>
              <a:t>In India, we use AC of frequency 50 Hz.</a:t>
            </a:r>
            <a:endParaRPr lang="en-US" dirty="0"/>
          </a:p>
        </p:txBody>
      </p:sp>
      <p:sp>
        <p:nvSpPr>
          <p:cNvPr id="4" name="object 3"/>
          <p:cNvSpPr/>
          <p:nvPr/>
        </p:nvSpPr>
        <p:spPr>
          <a:xfrm>
            <a:off x="10358846" y="300446"/>
            <a:ext cx="1833154" cy="11364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Electrical energy and power consumed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 in a circuit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object 3"/>
          <p:cNvSpPr/>
          <p:nvPr/>
        </p:nvSpPr>
        <p:spPr>
          <a:xfrm>
            <a:off x="10358846" y="300446"/>
            <a:ext cx="1833154" cy="11364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8556171" y="2181497"/>
            <a:ext cx="1071155" cy="2612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Potential Difference: The work done in moving a unit positive charge from one point to another is known as potential difference.</a:t>
            </a:r>
          </a:p>
          <a:p>
            <a:r>
              <a:rPr lang="en-US" dirty="0" smtClean="0"/>
              <a:t>W = QV</a:t>
            </a:r>
          </a:p>
          <a:p>
            <a:r>
              <a:rPr lang="en-US" dirty="0" smtClean="0"/>
              <a:t>But I = Q/t</a:t>
            </a:r>
          </a:p>
          <a:p>
            <a:r>
              <a:rPr lang="en-US" dirty="0" smtClean="0"/>
              <a:t>Q = It</a:t>
            </a:r>
          </a:p>
          <a:p>
            <a:r>
              <a:rPr lang="en-US" dirty="0" smtClean="0"/>
              <a:t>W = </a:t>
            </a:r>
            <a:r>
              <a:rPr lang="en-US" dirty="0" err="1" smtClean="0"/>
              <a:t>Vit</a:t>
            </a:r>
            <a:endParaRPr lang="en-US" dirty="0" smtClean="0"/>
          </a:p>
          <a:p>
            <a:r>
              <a:rPr lang="en-US" dirty="0" smtClean="0"/>
              <a:t>Power is the rate of doing work.</a:t>
            </a:r>
          </a:p>
          <a:p>
            <a:r>
              <a:rPr lang="en-US" dirty="0" smtClean="0"/>
              <a:t>P = </a:t>
            </a:r>
            <a:r>
              <a:rPr lang="en-US" dirty="0" err="1" smtClean="0"/>
              <a:t>Vit</a:t>
            </a:r>
            <a:r>
              <a:rPr lang="en-US" dirty="0" smtClean="0"/>
              <a:t>/t = VI.</a:t>
            </a:r>
          </a:p>
          <a:p>
            <a:r>
              <a:rPr lang="en-US" dirty="0" smtClean="0"/>
              <a:t>SI unit of power = watt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TRANSMISSION OF POWER FROM THE POWER GENERATING STATION TO THE CONSUMER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78823" y="1841862"/>
          <a:ext cx="11364686" cy="46503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object 3"/>
          <p:cNvSpPr/>
          <p:nvPr/>
        </p:nvSpPr>
        <p:spPr>
          <a:xfrm>
            <a:off x="10358846" y="0"/>
            <a:ext cx="1833154" cy="113646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Supply of power to a house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object 3"/>
          <p:cNvSpPr/>
          <p:nvPr/>
        </p:nvSpPr>
        <p:spPr>
          <a:xfrm>
            <a:off x="10358846" y="0"/>
            <a:ext cx="1833154" cy="113646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67813" y="1833224"/>
            <a:ext cx="8006715" cy="166751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80975" algn="ctr">
              <a:lnSpc>
                <a:spcPts val="6465"/>
              </a:lnSpc>
              <a:spcBef>
                <a:spcPts val="100"/>
              </a:spcBef>
            </a:pPr>
            <a:r>
              <a:rPr sz="5400" b="1" spc="-5" dirty="0">
                <a:solidFill>
                  <a:srgbClr val="FF0000"/>
                </a:solidFill>
                <a:latin typeface="Calibri"/>
                <a:cs typeface="Calibri"/>
              </a:rPr>
              <a:t>THANKING</a:t>
            </a:r>
            <a:r>
              <a:rPr sz="54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5400" b="1" spc="-70" dirty="0">
                <a:solidFill>
                  <a:srgbClr val="FF0000"/>
                </a:solidFill>
                <a:latin typeface="Calibri"/>
                <a:cs typeface="Calibri"/>
              </a:rPr>
              <a:t>YOU</a:t>
            </a:r>
            <a:endParaRPr sz="5400">
              <a:solidFill>
                <a:srgbClr val="FF0000"/>
              </a:solidFill>
              <a:latin typeface="Calibri"/>
              <a:cs typeface="Calibri"/>
            </a:endParaRPr>
          </a:p>
          <a:p>
            <a:pPr algn="ctr">
              <a:lnSpc>
                <a:spcPts val="6465"/>
              </a:lnSpc>
            </a:pPr>
            <a:r>
              <a:rPr sz="5400" b="1" spc="-5" dirty="0">
                <a:solidFill>
                  <a:srgbClr val="FF0000"/>
                </a:solidFill>
                <a:latin typeface="Calibri"/>
                <a:cs typeface="Calibri"/>
              </a:rPr>
              <a:t>ODM </a:t>
            </a:r>
            <a:r>
              <a:rPr sz="5400" b="1" spc="-45" dirty="0">
                <a:solidFill>
                  <a:srgbClr val="FF0000"/>
                </a:solidFill>
                <a:latin typeface="Calibri"/>
                <a:cs typeface="Calibri"/>
              </a:rPr>
              <a:t>EDUCATIONAL</a:t>
            </a:r>
            <a:r>
              <a:rPr sz="5400" b="1" spc="-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5400" b="1" spc="-15" dirty="0">
                <a:solidFill>
                  <a:srgbClr val="FF0000"/>
                </a:solidFill>
                <a:latin typeface="Calibri"/>
                <a:cs typeface="Calibri"/>
              </a:rPr>
              <a:t>GROUP</a:t>
            </a:r>
            <a:endParaRPr sz="540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358846" y="300446"/>
            <a:ext cx="1833154" cy="11364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1385734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1961</TotalTime>
  <Words>295</Words>
  <Application>Microsoft Office PowerPoint</Application>
  <PresentationFormat>Custom</PresentationFormat>
  <Paragraphs>49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      ELECTRICITY</vt:lpstr>
      <vt:lpstr>ELECTRICITY</vt:lpstr>
      <vt:lpstr>HOUSEHOLD ELECTRICITY</vt:lpstr>
      <vt:lpstr>Electrical energy and power consumed  in a circuit</vt:lpstr>
      <vt:lpstr>TRANSMISSION OF POWER FROM THE POWER GENERATING STATION TO THE CONSUMER</vt:lpstr>
      <vt:lpstr>Supply of power to a house</vt:lpstr>
      <vt:lpstr>THANKING YOU ODM EDUCATIONAL GROUP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GRAVITATION</dc:title>
  <dc:creator>Chinu</dc:creator>
  <cp:lastModifiedBy>MANIDIPA</cp:lastModifiedBy>
  <cp:revision>57</cp:revision>
  <dcterms:created xsi:type="dcterms:W3CDTF">2021-02-19T04:15:00Z</dcterms:created>
  <dcterms:modified xsi:type="dcterms:W3CDTF">2022-12-03T04:29:32Z</dcterms:modified>
</cp:coreProperties>
</file>