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65" r:id="rId3"/>
    <p:sldId id="285" r:id="rId4"/>
    <p:sldId id="266" r:id="rId5"/>
    <p:sldId id="280" r:id="rId6"/>
    <p:sldId id="281" r:id="rId7"/>
    <p:sldId id="282" r:id="rId8"/>
    <p:sldId id="279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133600"/>
            <a:ext cx="7772400" cy="147002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CC3300"/>
                </a:solidFill>
              </a:rPr>
              <a:t>ELECTRICITY AND MAGNETISM</a:t>
            </a:r>
            <a:r>
              <a:rPr lang="en-US" sz="3200" b="1" dirty="0" smtClean="0">
                <a:solidFill>
                  <a:srgbClr val="CC3300"/>
                </a:solidFill>
              </a:rPr>
              <a:t/>
            </a:r>
            <a:br>
              <a:rPr lang="en-US" sz="3200" b="1" dirty="0" smtClean="0">
                <a:solidFill>
                  <a:srgbClr val="CC3300"/>
                </a:solidFill>
              </a:rPr>
            </a:br>
            <a:r>
              <a:rPr lang="en-US" sz="3200" b="1" dirty="0" smtClean="0">
                <a:solidFill>
                  <a:srgbClr val="CC3300"/>
                </a:solidFill>
              </a:rPr>
              <a:t> </a:t>
            </a:r>
            <a:r>
              <a:rPr lang="en-US" sz="2700" b="1" dirty="0" smtClean="0">
                <a:solidFill>
                  <a:srgbClr val="CC3300"/>
                </a:solidFill>
              </a:rPr>
              <a:t>STD-VII</a:t>
            </a:r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endParaRPr sz="2700" b="1" smtClean="0">
              <a:solidFill>
                <a:srgbClr val="FF0000"/>
              </a:solidFill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</a:t>
            </a:r>
            <a:r>
              <a:rPr lang="en-US" sz="2400" dirty="0" smtClean="0">
                <a:solidFill>
                  <a:schemeClr val="tx1"/>
                </a:solidFill>
              </a:rPr>
              <a:t>07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3048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                                     </a:t>
            </a:r>
            <a:r>
              <a:rPr lang="en-US" sz="2400" b="1" dirty="0" smtClean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Students will be able to</a:t>
            </a:r>
          </a:p>
          <a:p>
            <a:r>
              <a:rPr lang="en-IN" sz="2400" dirty="0" smtClean="0"/>
              <a:t>Define </a:t>
            </a:r>
            <a:r>
              <a:rPr lang="en-US" sz="2400" b="1" dirty="0" smtClean="0"/>
              <a:t>circuit</a:t>
            </a:r>
            <a:endParaRPr lang="en-US" sz="2400" b="1" dirty="0" smtClean="0"/>
          </a:p>
          <a:p>
            <a:pPr lvl="0"/>
            <a:r>
              <a:rPr lang="en-US" sz="2400" dirty="0" smtClean="0"/>
              <a:t>Differentiate </a:t>
            </a:r>
            <a:r>
              <a:rPr lang="en-US" sz="2400" b="1" dirty="0" smtClean="0"/>
              <a:t>series and parallel </a:t>
            </a:r>
            <a:r>
              <a:rPr lang="en-US" sz="2400" dirty="0" smtClean="0"/>
              <a:t>circuit </a:t>
            </a:r>
            <a:endParaRPr lang="en-US" sz="2400" b="1" dirty="0" smtClean="0">
              <a:solidFill>
                <a:srgbClr val="4F81BD"/>
              </a:solidFill>
              <a:ea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/>
              <a:t> </a:t>
            </a:r>
          </a:p>
          <a:p>
            <a:pPr>
              <a:buNone/>
            </a:pPr>
            <a:endParaRPr lang="en-US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3048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4495800"/>
            <a:ext cx="2286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2133600"/>
            <a:ext cx="8686800" cy="3992563"/>
          </a:xfrm>
        </p:spPr>
        <p:txBody>
          <a:bodyPr/>
          <a:lstStyle/>
          <a:p>
            <a:pPr lvl="0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52400" y="1371600"/>
            <a:ext cx="7391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CURRENT ELECTRICITY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Current is defined as the rate of flow of charge i.e., the amount of charge flowing in one second. </a:t>
            </a:r>
            <a:endParaRPr lang="en-US" sz="2400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It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is measured in the unit ampere (symbol A) named after the name of the scientist Ampere.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239-2399525_current-electricity-electric-cur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3657600"/>
            <a:ext cx="4350294" cy="29903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0593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100" b="1" dirty="0" smtClean="0"/>
              <a:t> Electric </a:t>
            </a:r>
            <a:r>
              <a:rPr lang="en-US" sz="3100" b="1" dirty="0" smtClean="0"/>
              <a:t>Circuit</a:t>
            </a:r>
          </a:p>
          <a:p>
            <a:pPr>
              <a:buNone/>
            </a:pPr>
            <a:r>
              <a:rPr lang="en-US" sz="2400" dirty="0" smtClean="0"/>
              <a:t>     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The </a:t>
            </a:r>
            <a:r>
              <a:rPr lang="en-US" sz="2800" dirty="0" smtClean="0"/>
              <a:t>electric circuits are closed-loop or paths, forming a network of electrical components where electrons can flow. </a:t>
            </a: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This </a:t>
            </a:r>
            <a:r>
              <a:rPr lang="en-US" sz="2800" dirty="0" smtClean="0"/>
              <a:t>path is made using electrical wires and is powered by a source, like a battery. </a:t>
            </a: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The </a:t>
            </a:r>
            <a:r>
              <a:rPr lang="en-US" sz="2800" dirty="0" smtClean="0"/>
              <a:t>start of the point from where the electrons start flowing is called the source, whereas the point where electrons leave the electrical circuit is called the return. </a:t>
            </a: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Various electric components are</a:t>
            </a:r>
          </a:p>
          <a:p>
            <a:pPr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ü"/>
            </a:pPr>
            <a:r>
              <a:rPr lang="en-US" sz="2800" dirty="0" smtClean="0"/>
              <a:t>Electric </a:t>
            </a:r>
            <a:r>
              <a:rPr lang="en-US" sz="2800" dirty="0" smtClean="0"/>
              <a:t>bulb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/>
              <a:t>Wire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/>
              <a:t>Key </a:t>
            </a:r>
            <a:endParaRPr lang="en-US" sz="2800" dirty="0" smtClean="0"/>
          </a:p>
          <a:p>
            <a:pPr>
              <a:buFont typeface="Wingdings" pitchFamily="2" charset="2"/>
              <a:buChar char="ü"/>
            </a:pPr>
            <a:r>
              <a:rPr lang="en-US" sz="2800" dirty="0" smtClean="0"/>
              <a:t>A battery</a:t>
            </a:r>
          </a:p>
          <a:p>
            <a:pPr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lvl="0">
              <a:buNone/>
            </a:pPr>
            <a:endParaRPr lang="en-IN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6294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8194" name="AutoShape 2" descr="Echo - Mini Physics - Learn Physic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781800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Content Placeholder 7" descr="electric-circuit-1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62100" y="1996281"/>
            <a:ext cx="6096000" cy="304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219200"/>
            <a:ext cx="7543800" cy="3581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600" b="1" dirty="0" smtClean="0"/>
              <a:t>What is a Series Circuit?</a:t>
            </a:r>
          </a:p>
          <a:p>
            <a:pPr>
              <a:buFont typeface="Wingdings" pitchFamily="2" charset="2"/>
              <a:buChar char="Ø"/>
            </a:pPr>
            <a:r>
              <a:rPr lang="en-US" sz="2600" dirty="0" smtClean="0"/>
              <a:t>A circuit is said to be connected in series when the same current flows through all the components in the circuit. </a:t>
            </a:r>
            <a:endParaRPr lang="en-US" sz="2600" dirty="0" smtClean="0"/>
          </a:p>
          <a:p>
            <a:pPr>
              <a:buFont typeface="Wingdings" pitchFamily="2" charset="2"/>
              <a:buChar char="Ø"/>
            </a:pPr>
            <a:r>
              <a:rPr lang="en-US" sz="2600" dirty="0" smtClean="0"/>
              <a:t>In </a:t>
            </a:r>
            <a:r>
              <a:rPr lang="en-US" sz="2600" dirty="0" smtClean="0"/>
              <a:t>such circuits, the current has only one path. </a:t>
            </a:r>
          </a:p>
          <a:p>
            <a:pPr>
              <a:buNone/>
            </a:pPr>
            <a:r>
              <a:rPr lang="en-US" sz="2600" b="1" dirty="0" smtClean="0"/>
              <a:t>What is a Parallel Circuit?</a:t>
            </a:r>
          </a:p>
          <a:p>
            <a:pPr>
              <a:buFont typeface="Wingdings" pitchFamily="2" charset="2"/>
              <a:buChar char="Ø"/>
            </a:pPr>
            <a:r>
              <a:rPr lang="en-US" sz="2600" dirty="0" smtClean="0"/>
              <a:t>A circuit is said to be parallel when the electric current has multiple paths to flow through. </a:t>
            </a:r>
            <a:endParaRPr lang="en-US" sz="2600" dirty="0" smtClean="0"/>
          </a:p>
          <a:p>
            <a:pPr>
              <a:buFont typeface="Wingdings" pitchFamily="2" charset="2"/>
              <a:buChar char="Ø"/>
            </a:pPr>
            <a:r>
              <a:rPr lang="en-US" sz="2600" dirty="0" smtClean="0"/>
              <a:t>The </a:t>
            </a:r>
            <a:r>
              <a:rPr lang="en-US" sz="2600" dirty="0" smtClean="0"/>
              <a:t>components that are a part of the parallel circuits will have a constant voltage across all ends.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 descr="series_paralle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4686300"/>
            <a:ext cx="4526280" cy="2171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304800"/>
            <a:ext cx="8534400" cy="6172200"/>
          </a:xfrm>
        </p:spPr>
        <p:txBody>
          <a:bodyPr/>
          <a:lstStyle/>
          <a:p>
            <a:pPr lvl="0"/>
            <a:endParaRPr lang="en-US" dirty="0" smtClean="0"/>
          </a:p>
          <a:p>
            <a:endParaRPr lang="en-US" dirty="0"/>
          </a:p>
        </p:txBody>
      </p:sp>
      <p:pic>
        <p:nvPicPr>
          <p:cNvPr id="8" name="Picture 7" descr="difference-between-series-and-parallel-circuit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371600"/>
            <a:ext cx="6096000" cy="466344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66800"/>
            <a:ext cx="8458200" cy="7159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HOME ASSIGNMENT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09801"/>
            <a:ext cx="7848600" cy="3733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Define series and parallel circuits.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Define circuit 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Define current.</a:t>
            </a:r>
            <a:endParaRPr lang="en-US" sz="2400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Jennifer Rooke: Hom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4572000"/>
            <a:ext cx="3048000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15200" y="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250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ELECTRICITY AND MAGNETISM  STD-VII  </vt:lpstr>
      <vt:lpstr>Slide 2</vt:lpstr>
      <vt:lpstr>Slide 3</vt:lpstr>
      <vt:lpstr>Slide 4</vt:lpstr>
      <vt:lpstr>Slide 5</vt:lpstr>
      <vt:lpstr>Slide 6</vt:lpstr>
      <vt:lpstr>Slide 7</vt:lpstr>
      <vt:lpstr>HOME ASSIGNMENT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SUDHIR</cp:lastModifiedBy>
  <cp:revision>42</cp:revision>
  <dcterms:created xsi:type="dcterms:W3CDTF">2020-09-28T07:13:23Z</dcterms:created>
  <dcterms:modified xsi:type="dcterms:W3CDTF">2022-12-03T06:26:22Z</dcterms:modified>
</cp:coreProperties>
</file>