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65" r:id="rId3"/>
    <p:sldId id="266" r:id="rId4"/>
    <p:sldId id="280" r:id="rId5"/>
    <p:sldId id="281" r:id="rId6"/>
    <p:sldId id="282" r:id="rId7"/>
    <p:sldId id="284" r:id="rId8"/>
    <p:sldId id="279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CC3300"/>
                </a:solidFill>
              </a:rPr>
              <a:t>ELECTRICITY AND MAGNETISM</a:t>
            </a:r>
            <a:r>
              <a:rPr lang="en-US" sz="3200" b="1" dirty="0" smtClean="0">
                <a:solidFill>
                  <a:srgbClr val="CC3300"/>
                </a:solidFill>
              </a:rPr>
              <a:t/>
            </a:r>
            <a:br>
              <a:rPr lang="en-US" sz="3200" b="1" dirty="0" smtClean="0">
                <a:solidFill>
                  <a:srgbClr val="CC3300"/>
                </a:solidFill>
              </a:rPr>
            </a:br>
            <a:r>
              <a:rPr lang="en-US" sz="3200" b="1" dirty="0" smtClean="0">
                <a:solidFill>
                  <a:srgbClr val="CC3300"/>
                </a:solidFill>
              </a:rPr>
              <a:t> </a:t>
            </a:r>
            <a:r>
              <a:rPr lang="en-US" sz="2700" b="1" dirty="0" smtClean="0">
                <a:solidFill>
                  <a:srgbClr val="CC3300"/>
                </a:solidFill>
              </a:rPr>
              <a:t>STD-VII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endParaRPr sz="2700" b="1" smtClean="0">
              <a:solidFill>
                <a:srgbClr val="FF0000"/>
              </a:solidFill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07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          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Students will be able to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</a:t>
            </a:r>
            <a:r>
              <a:rPr lang="en-IN" sz="2400" b="1" dirty="0" smtClean="0"/>
              <a:t>electromagnet</a:t>
            </a:r>
            <a:endParaRPr lang="en-IN" sz="2400" b="1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State the uses of </a:t>
            </a:r>
            <a:r>
              <a:rPr lang="en-US" sz="2400" b="1" dirty="0" smtClean="0"/>
              <a:t>electromagnet</a:t>
            </a:r>
            <a:endParaRPr lang="en-US" sz="2400" b="1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  ELECTROMAGNET</a:t>
            </a:r>
          </a:p>
          <a:p>
            <a:pPr>
              <a:buNone/>
            </a:pPr>
            <a:r>
              <a:rPr lang="en-US" sz="2400" dirty="0" smtClean="0"/>
              <a:t>     An </a:t>
            </a:r>
            <a:r>
              <a:rPr lang="en-US" sz="2400" dirty="0" smtClean="0"/>
              <a:t>electromagnet is </a:t>
            </a:r>
            <a:r>
              <a:rPr lang="en-US" sz="2400" b="1" dirty="0" smtClean="0"/>
              <a:t>a type of magnet in which the magnetic field is produced by an electric current</a:t>
            </a:r>
            <a:r>
              <a:rPr lang="en-US" sz="2400" dirty="0" smtClean="0"/>
              <a:t>. Electromagnets usually consist of wire wound into a coil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dirty="0" smtClean="0"/>
          </a:p>
          <a:p>
            <a:pPr>
              <a:buNone/>
            </a:pP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Stock-531189911-scal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3657600"/>
            <a:ext cx="4331670" cy="1981200"/>
          </a:xfrm>
          <a:prstGeom prst="rect">
            <a:avLst/>
          </a:prstGeom>
        </p:spPr>
      </p:pic>
      <p:sp>
        <p:nvSpPr>
          <p:cNvPr id="7170" name="AutoShape 2" descr="Lesson Worksheet:Magnetism and Electricity: Electromagnets | Nagw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2" name="Picture 4" descr="4,168 Simple Electromagnet Images, Stock Photos &amp; Vectors | Shutterstoc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657600"/>
            <a:ext cx="2924175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1066800"/>
            <a:ext cx="7772400" cy="44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</a:t>
            </a:r>
            <a:r>
              <a:rPr lang="en-US" sz="2800" b="1" dirty="0" smtClean="0">
                <a:solidFill>
                  <a:srgbClr val="FF0000"/>
                </a:solidFill>
              </a:rPr>
              <a:t>PRINCIPLE OF AN ELECTROMAGNET: 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If an insulated </a:t>
            </a:r>
            <a:r>
              <a:rPr lang="en-US" sz="2400" dirty="0" smtClean="0"/>
              <a:t>copper wire is wound around a cylindrical card board of length much more than its diameter, we get a cylindrical coil (called solenoid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en-US" sz="2400" b="1" dirty="0" smtClean="0"/>
              <a:t>     Clock </a:t>
            </a:r>
            <a:r>
              <a:rPr lang="en-US" sz="2400" b="1" dirty="0" smtClean="0"/>
              <a:t>rule: </a:t>
            </a:r>
            <a:endParaRPr lang="en-US" sz="2400" b="1" dirty="0" smtClean="0"/>
          </a:p>
          <a:p>
            <a:pPr>
              <a:buNone/>
            </a:pPr>
            <a:r>
              <a:rPr lang="en-US" sz="2400" dirty="0" smtClean="0"/>
              <a:t>     The </a:t>
            </a:r>
            <a:r>
              <a:rPr lang="en-US" sz="2400" dirty="0" smtClean="0"/>
              <a:t>end of the electromagnet where the direction of current is anticlockwise, becomes the north pole N and the end where the direction of current is clockwise, becomes the south pole </a:t>
            </a:r>
            <a:r>
              <a:rPr lang="en-US" sz="2400" dirty="0" smtClean="0"/>
              <a:t>S .</a:t>
            </a:r>
            <a:endParaRPr lang="en-US" sz="2400" dirty="0"/>
          </a:p>
        </p:txBody>
      </p:sp>
      <p:pic>
        <p:nvPicPr>
          <p:cNvPr id="4" name="Picture 3" descr="ck_57e0cc81b375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6844" y="4495800"/>
            <a:ext cx="4967156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066800"/>
            <a:ext cx="85344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USES </a:t>
            </a:r>
            <a:r>
              <a:rPr lang="en-US" sz="2800" b="1" dirty="0" smtClean="0"/>
              <a:t>OF </a:t>
            </a:r>
            <a:r>
              <a:rPr lang="en-US" sz="2800" b="1" dirty="0" smtClean="0"/>
              <a:t>ELECTROMAGNETS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The </a:t>
            </a:r>
            <a:r>
              <a:rPr lang="en-US" sz="2400" dirty="0" smtClean="0"/>
              <a:t>electromagnets are mainly used for the following purposes</a:t>
            </a:r>
            <a:r>
              <a:rPr lang="en-US" sz="2400" dirty="0" smtClean="0"/>
              <a:t>: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For </a:t>
            </a:r>
            <a:r>
              <a:rPr lang="en-US" sz="2400" dirty="0" smtClean="0"/>
              <a:t>loading furnaces with iron. </a:t>
            </a: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For </a:t>
            </a:r>
            <a:r>
              <a:rPr lang="en-US" sz="2400" dirty="0" smtClean="0"/>
              <a:t>removing iron dust from wounds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For </a:t>
            </a:r>
            <a:r>
              <a:rPr lang="en-US" sz="2400" dirty="0" smtClean="0"/>
              <a:t>separating magnetic substances such as iron from other non-magnetic substances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For </a:t>
            </a:r>
            <a:r>
              <a:rPr lang="en-US" sz="2400" dirty="0" smtClean="0"/>
              <a:t>lifting and transporting big pieces of iron scrap, girders, plates etc., from one place to another, particularly where it is inconvenient to take the help of human </a:t>
            </a:r>
            <a:r>
              <a:rPr lang="en-US" sz="2400" dirty="0" err="1" smtClean="0"/>
              <a:t>labour</a:t>
            </a:r>
            <a:r>
              <a:rPr lang="en-US" sz="2400" dirty="0" smtClean="0"/>
              <a:t> .</a:t>
            </a:r>
            <a:endParaRPr lang="en-US" sz="2400" dirty="0" smtClean="0"/>
          </a:p>
        </p:txBody>
      </p:sp>
      <p:sp>
        <p:nvSpPr>
          <p:cNvPr id="5122" name="AutoShape 2" descr="Uses of electromagnetis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2" descr="Lifting a car using a crane and electromagn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4775201"/>
            <a:ext cx="3124201" cy="208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76200" y="1143000"/>
            <a:ext cx="632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ELECTRIC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 BELL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pic>
        <p:nvPicPr>
          <p:cNvPr id="9" name="Picture 8" descr="electric-bell-diagram-showing-electromagnet-use-illustration-3604184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240" y="1752600"/>
            <a:ext cx="687596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752600"/>
            <a:ext cx="8458200" cy="4373563"/>
          </a:xfrm>
        </p:spPr>
        <p:txBody>
          <a:bodyPr/>
          <a:lstStyle/>
          <a:p>
            <a:pPr lvl="0"/>
            <a:endParaRPr lang="en-US" dirty="0" smtClean="0"/>
          </a:p>
          <a:p>
            <a:pPr>
              <a:buNone/>
            </a:pPr>
            <a:endParaRPr lang="en-US" sz="28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" y="2514600"/>
            <a:ext cx="632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 EARTH’S MAGNETIC DECLINATION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304800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Magnetic declination is the angle of the horizontal plane between the magnetic north and the geographic north (or true north).</a:t>
            </a:r>
            <a:endParaRPr lang="en-US" dirty="0"/>
          </a:p>
        </p:txBody>
      </p:sp>
      <p:pic>
        <p:nvPicPr>
          <p:cNvPr id="10" name="Picture 9" descr="1_159231650808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771900"/>
            <a:ext cx="4114800" cy="3086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914400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HOME ASSIGNMENT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05800" cy="4373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</a:t>
            </a:r>
            <a:r>
              <a:rPr lang="en-IN" sz="2400" dirty="0" smtClean="0"/>
              <a:t>electromagnet.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State the principle of an electromagnet .</a:t>
            </a:r>
            <a:endParaRPr lang="en-IN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What are the uses of electromagnet?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Jennifer Rooke: Ho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419600"/>
            <a:ext cx="30480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232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ELECTRICITY AND MAGNETISM  STD-VII  </vt:lpstr>
      <vt:lpstr>Slide 2</vt:lpstr>
      <vt:lpstr>Slide 3</vt:lpstr>
      <vt:lpstr>Slide 4</vt:lpstr>
      <vt:lpstr>Slide 5</vt:lpstr>
      <vt:lpstr>Slide 6</vt:lpstr>
      <vt:lpstr>Slide 7</vt:lpstr>
      <vt:lpstr>HOME ASSIGNMENT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SUDHIR</cp:lastModifiedBy>
  <cp:revision>42</cp:revision>
  <dcterms:created xsi:type="dcterms:W3CDTF">2020-09-28T07:13:23Z</dcterms:created>
  <dcterms:modified xsi:type="dcterms:W3CDTF">2022-12-03T06:26:30Z</dcterms:modified>
</cp:coreProperties>
</file>