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82" r:id="rId3"/>
    <p:sldId id="283" r:id="rId4"/>
    <p:sldId id="284" r:id="rId5"/>
    <p:sldId id="287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FE4AF4CE-C081-43AE-A84F-E551845CA5D3}"/>
    <pc:docChg chg="undo custSel delSld modSld">
      <pc:chgData name="Dipika Dash" userId="8be2f5a922f9d7a7" providerId="LiveId" clId="{FE4AF4CE-C081-43AE-A84F-E551845CA5D3}" dt="2021-11-08T14:59:47.975" v="892" actId="20577"/>
      <pc:docMkLst>
        <pc:docMk/>
      </pc:docMkLst>
      <pc:sldChg chg="modSp mod">
        <pc:chgData name="Dipika Dash" userId="8be2f5a922f9d7a7" providerId="LiveId" clId="{FE4AF4CE-C081-43AE-A84F-E551845CA5D3}" dt="2021-11-07T14:36:45.256" v="70" actId="20577"/>
        <pc:sldMkLst>
          <pc:docMk/>
          <pc:sldMk cId="0" sldId="256"/>
        </pc:sldMkLst>
        <pc:spChg chg="mod">
          <ac:chgData name="Dipika Dash" userId="8be2f5a922f9d7a7" providerId="LiveId" clId="{FE4AF4CE-C081-43AE-A84F-E551845CA5D3}" dt="2021-11-07T14:36:45.256" v="70" actId="20577"/>
          <ac:spMkLst>
            <pc:docMk/>
            <pc:sldMk cId="0" sldId="256"/>
            <ac:spMk id="6" creationId="{00000000-0000-0000-0000-000000000000}"/>
          </ac:spMkLst>
        </pc:spChg>
      </pc:sldChg>
      <pc:sldChg chg="addSp modSp mod">
        <pc:chgData name="Dipika Dash" userId="8be2f5a922f9d7a7" providerId="LiveId" clId="{FE4AF4CE-C081-43AE-A84F-E551845CA5D3}" dt="2021-11-08T06:53:08.854" v="864" actId="1076"/>
        <pc:sldMkLst>
          <pc:docMk/>
          <pc:sldMk cId="0" sldId="278"/>
        </pc:sldMkLst>
        <pc:picChg chg="add mod">
          <ac:chgData name="Dipika Dash" userId="8be2f5a922f9d7a7" providerId="LiveId" clId="{FE4AF4CE-C081-43AE-A84F-E551845CA5D3}" dt="2021-11-08T06:53:08.854" v="864" actId="1076"/>
          <ac:picMkLst>
            <pc:docMk/>
            <pc:sldMk cId="0" sldId="278"/>
            <ac:picMk id="4" creationId="{C96E3E50-DD95-45A6-ACBC-D1BAA8D895C3}"/>
          </ac:picMkLst>
        </pc:picChg>
      </pc:sldChg>
      <pc:sldChg chg="addSp delSp modSp mod">
        <pc:chgData name="Dipika Dash" userId="8be2f5a922f9d7a7" providerId="LiveId" clId="{FE4AF4CE-C081-43AE-A84F-E551845CA5D3}" dt="2021-11-08T06:11:46.356" v="445" actId="207"/>
        <pc:sldMkLst>
          <pc:docMk/>
          <pc:sldMk cId="3422757685" sldId="282"/>
        </pc:sldMkLst>
        <pc:spChg chg="mod">
          <ac:chgData name="Dipika Dash" userId="8be2f5a922f9d7a7" providerId="LiveId" clId="{FE4AF4CE-C081-43AE-A84F-E551845CA5D3}" dt="2021-11-08T06:11:01.071" v="438" actId="1076"/>
          <ac:spMkLst>
            <pc:docMk/>
            <pc:sldMk cId="3422757685" sldId="282"/>
            <ac:spMk id="2" creationId="{415FA0F5-67E6-4BE4-BCFD-FBC76241C0C2}"/>
          </ac:spMkLst>
        </pc:spChg>
        <pc:spChg chg="add mod">
          <ac:chgData name="Dipika Dash" userId="8be2f5a922f9d7a7" providerId="LiveId" clId="{FE4AF4CE-C081-43AE-A84F-E551845CA5D3}" dt="2021-11-08T06:11:46.356" v="445" actId="207"/>
          <ac:spMkLst>
            <pc:docMk/>
            <pc:sldMk cId="3422757685" sldId="282"/>
            <ac:spMk id="4" creationId="{A6967A9B-1FFF-460F-BCE6-D95235BC5DBA}"/>
          </ac:spMkLst>
        </pc:spChg>
        <pc:picChg chg="del">
          <ac:chgData name="Dipika Dash" userId="8be2f5a922f9d7a7" providerId="LiveId" clId="{FE4AF4CE-C081-43AE-A84F-E551845CA5D3}" dt="2021-11-07T14:35:53.670" v="1" actId="478"/>
          <ac:picMkLst>
            <pc:docMk/>
            <pc:sldMk cId="3422757685" sldId="282"/>
            <ac:picMk id="3" creationId="{21937584-F1A2-4C83-8480-77253D76539D}"/>
          </ac:picMkLst>
        </pc:picChg>
        <pc:picChg chg="del">
          <ac:chgData name="Dipika Dash" userId="8be2f5a922f9d7a7" providerId="LiveId" clId="{FE4AF4CE-C081-43AE-A84F-E551845CA5D3}" dt="2021-11-07T14:35:52.811" v="0" actId="478"/>
          <ac:picMkLst>
            <pc:docMk/>
            <pc:sldMk cId="3422757685" sldId="282"/>
            <ac:picMk id="6" creationId="{DD8D30A6-9696-494B-90A4-F268D97C4B34}"/>
          </ac:picMkLst>
        </pc:picChg>
        <pc:picChg chg="mod">
          <ac:chgData name="Dipika Dash" userId="8be2f5a922f9d7a7" providerId="LiveId" clId="{FE4AF4CE-C081-43AE-A84F-E551845CA5D3}" dt="2021-11-08T06:11:08.218" v="439" actId="14100"/>
          <ac:picMkLst>
            <pc:docMk/>
            <pc:sldMk cId="3422757685" sldId="282"/>
            <ac:picMk id="7" creationId="{F8146A8C-8BB5-4420-AD0F-CE272058B50B}"/>
          </ac:picMkLst>
        </pc:picChg>
        <pc:picChg chg="add mod modCrop">
          <ac:chgData name="Dipika Dash" userId="8be2f5a922f9d7a7" providerId="LiveId" clId="{FE4AF4CE-C081-43AE-A84F-E551845CA5D3}" dt="2021-11-08T06:10:03.064" v="384" actId="1076"/>
          <ac:picMkLst>
            <pc:docMk/>
            <pc:sldMk cId="3422757685" sldId="282"/>
            <ac:picMk id="8" creationId="{971DAC65-7B43-4604-9A0C-4162CFBA4F8D}"/>
          </ac:picMkLst>
        </pc:picChg>
      </pc:sldChg>
      <pc:sldChg chg="addSp delSp modSp mod">
        <pc:chgData name="Dipika Dash" userId="8be2f5a922f9d7a7" providerId="LiveId" clId="{FE4AF4CE-C081-43AE-A84F-E551845CA5D3}" dt="2021-11-08T06:14:50.964" v="535" actId="20577"/>
        <pc:sldMkLst>
          <pc:docMk/>
          <pc:sldMk cId="3472834821" sldId="283"/>
        </pc:sldMkLst>
        <pc:spChg chg="del mod">
          <ac:chgData name="Dipika Dash" userId="8be2f5a922f9d7a7" providerId="LiveId" clId="{FE4AF4CE-C081-43AE-A84F-E551845CA5D3}" dt="2021-11-07T14:40:40.286" v="239" actId="478"/>
          <ac:spMkLst>
            <pc:docMk/>
            <pc:sldMk cId="3472834821" sldId="283"/>
            <ac:spMk id="2" creationId="{ACC19948-D8FC-414E-9851-A2E12E0C141F}"/>
          </ac:spMkLst>
        </pc:spChg>
        <pc:spChg chg="add mod">
          <ac:chgData name="Dipika Dash" userId="8be2f5a922f9d7a7" providerId="LiveId" clId="{FE4AF4CE-C081-43AE-A84F-E551845CA5D3}" dt="2021-11-08T06:14:50.964" v="535" actId="20577"/>
          <ac:spMkLst>
            <pc:docMk/>
            <pc:sldMk cId="3472834821" sldId="283"/>
            <ac:spMk id="2" creationId="{C1A5D016-CDE4-4BAE-A61A-1190D43C9475}"/>
          </ac:spMkLst>
        </pc:spChg>
        <pc:spChg chg="add del mod">
          <ac:chgData name="Dipika Dash" userId="8be2f5a922f9d7a7" providerId="LiveId" clId="{FE4AF4CE-C081-43AE-A84F-E551845CA5D3}" dt="2021-11-07T14:52:58.403" v="377" actId="11529"/>
          <ac:spMkLst>
            <pc:docMk/>
            <pc:sldMk cId="3472834821" sldId="283"/>
            <ac:spMk id="5" creationId="{D0905B05-BD06-4015-A398-E616F5A3EB6C}"/>
          </ac:spMkLst>
        </pc:spChg>
        <pc:spChg chg="del mod">
          <ac:chgData name="Dipika Dash" userId="8be2f5a922f9d7a7" providerId="LiveId" clId="{FE4AF4CE-C081-43AE-A84F-E551845CA5D3}" dt="2021-11-07T14:40:42.906" v="241" actId="478"/>
          <ac:spMkLst>
            <pc:docMk/>
            <pc:sldMk cId="3472834821" sldId="283"/>
            <ac:spMk id="7" creationId="{614386CB-831C-4D56-AF03-8586D2B4FFCB}"/>
          </ac:spMkLst>
        </pc:spChg>
        <pc:graphicFrameChg chg="add del mod modGraphic">
          <ac:chgData name="Dipika Dash" userId="8be2f5a922f9d7a7" providerId="LiveId" clId="{FE4AF4CE-C081-43AE-A84F-E551845CA5D3}" dt="2021-11-08T06:13:42.675" v="452" actId="1076"/>
          <ac:graphicFrameMkLst>
            <pc:docMk/>
            <pc:sldMk cId="3472834821" sldId="283"/>
            <ac:graphicFrameMk id="3" creationId="{7DE951AC-D8FE-4597-BFD0-92F99330CFAA}"/>
          </ac:graphicFrameMkLst>
        </pc:graphicFrameChg>
        <pc:picChg chg="del">
          <ac:chgData name="Dipika Dash" userId="8be2f5a922f9d7a7" providerId="LiveId" clId="{FE4AF4CE-C081-43AE-A84F-E551845CA5D3}" dt="2021-11-07T14:40:35.899" v="235" actId="478"/>
          <ac:picMkLst>
            <pc:docMk/>
            <pc:sldMk cId="3472834821" sldId="283"/>
            <ac:picMk id="4" creationId="{82F338AA-EF37-4F1A-9A67-70470B17685E}"/>
          </ac:picMkLst>
        </pc:picChg>
        <pc:picChg chg="mod">
          <ac:chgData name="Dipika Dash" userId="8be2f5a922f9d7a7" providerId="LiveId" clId="{FE4AF4CE-C081-43AE-A84F-E551845CA5D3}" dt="2021-11-08T06:12:49.745" v="449" actId="1076"/>
          <ac:picMkLst>
            <pc:docMk/>
            <pc:sldMk cId="3472834821" sldId="283"/>
            <ac:picMk id="9" creationId="{F8146A8C-8BB5-4420-AD0F-CE272058B50B}"/>
          </ac:picMkLst>
        </pc:picChg>
        <pc:picChg chg="del">
          <ac:chgData name="Dipika Dash" userId="8be2f5a922f9d7a7" providerId="LiveId" clId="{FE4AF4CE-C081-43AE-A84F-E551845CA5D3}" dt="2021-11-07T14:40:36.635" v="236" actId="478"/>
          <ac:picMkLst>
            <pc:docMk/>
            <pc:sldMk cId="3472834821" sldId="283"/>
            <ac:picMk id="2050" creationId="{F49087C4-AAB2-4162-8CA2-855C47F3D2C1}"/>
          </ac:picMkLst>
        </pc:picChg>
      </pc:sldChg>
      <pc:sldChg chg="addSp delSp modSp mod">
        <pc:chgData name="Dipika Dash" userId="8be2f5a922f9d7a7" providerId="LiveId" clId="{FE4AF4CE-C081-43AE-A84F-E551845CA5D3}" dt="2021-11-08T06:18:43.624" v="625" actId="13822"/>
        <pc:sldMkLst>
          <pc:docMk/>
          <pc:sldMk cId="189798170" sldId="284"/>
        </pc:sldMkLst>
        <pc:spChg chg="add mod">
          <ac:chgData name="Dipika Dash" userId="8be2f5a922f9d7a7" providerId="LiveId" clId="{FE4AF4CE-C081-43AE-A84F-E551845CA5D3}" dt="2021-11-08T06:17:49.752" v="590" actId="115"/>
          <ac:spMkLst>
            <pc:docMk/>
            <pc:sldMk cId="189798170" sldId="284"/>
            <ac:spMk id="2" creationId="{02701E11-7210-4478-A1F4-7E2268CF7C87}"/>
          </ac:spMkLst>
        </pc:spChg>
        <pc:spChg chg="add mod">
          <ac:chgData name="Dipika Dash" userId="8be2f5a922f9d7a7" providerId="LiveId" clId="{FE4AF4CE-C081-43AE-A84F-E551845CA5D3}" dt="2021-11-08T06:18:43.624" v="625" actId="13822"/>
          <ac:spMkLst>
            <pc:docMk/>
            <pc:sldMk cId="189798170" sldId="284"/>
            <ac:spMk id="5" creationId="{E91C9290-7387-4603-BCBA-8C9A35B51038}"/>
          </ac:spMkLst>
        </pc:spChg>
        <pc:picChg chg="del">
          <ac:chgData name="Dipika Dash" userId="8be2f5a922f9d7a7" providerId="LiveId" clId="{FE4AF4CE-C081-43AE-A84F-E551845CA5D3}" dt="2021-11-07T14:40:46.359" v="243" actId="478"/>
          <ac:picMkLst>
            <pc:docMk/>
            <pc:sldMk cId="189798170" sldId="284"/>
            <ac:picMk id="2" creationId="{A47596E6-3F76-4E25-B0A5-35B653CD6662}"/>
          </ac:picMkLst>
        </pc:picChg>
        <pc:picChg chg="add mod modCrop">
          <ac:chgData name="Dipika Dash" userId="8be2f5a922f9d7a7" providerId="LiveId" clId="{FE4AF4CE-C081-43AE-A84F-E551845CA5D3}" dt="2021-11-08T06:17:08.931" v="568" actId="14100"/>
          <ac:picMkLst>
            <pc:docMk/>
            <pc:sldMk cId="189798170" sldId="284"/>
            <ac:picMk id="4" creationId="{EA9FD22E-D34D-4FFC-8C64-2998479B6EB8}"/>
          </ac:picMkLst>
        </pc:picChg>
        <pc:picChg chg="del">
          <ac:chgData name="Dipika Dash" userId="8be2f5a922f9d7a7" providerId="LiveId" clId="{FE4AF4CE-C081-43AE-A84F-E551845CA5D3}" dt="2021-11-07T14:40:45.311" v="242" actId="478"/>
          <ac:picMkLst>
            <pc:docMk/>
            <pc:sldMk cId="189798170" sldId="284"/>
            <ac:picMk id="8" creationId="{435639DD-B6A8-4E49-901D-293E5B892D1C}"/>
          </ac:picMkLst>
        </pc:picChg>
        <pc:picChg chg="mod">
          <ac:chgData name="Dipika Dash" userId="8be2f5a922f9d7a7" providerId="LiveId" clId="{FE4AF4CE-C081-43AE-A84F-E551845CA5D3}" dt="2021-11-08T06:12:58.195" v="450" actId="1076"/>
          <ac:picMkLst>
            <pc:docMk/>
            <pc:sldMk cId="189798170" sldId="284"/>
            <ac:picMk id="9" creationId="{F8146A8C-8BB5-4420-AD0F-CE272058B50B}"/>
          </ac:picMkLst>
        </pc:picChg>
      </pc:sldChg>
      <pc:sldChg chg="del">
        <pc:chgData name="Dipika Dash" userId="8be2f5a922f9d7a7" providerId="LiveId" clId="{FE4AF4CE-C081-43AE-A84F-E551845CA5D3}" dt="2021-11-07T14:40:48.618" v="244" actId="47"/>
        <pc:sldMkLst>
          <pc:docMk/>
          <pc:sldMk cId="4115103194" sldId="285"/>
        </pc:sldMkLst>
      </pc:sldChg>
      <pc:sldChg chg="delSp del mod">
        <pc:chgData name="Dipika Dash" userId="8be2f5a922f9d7a7" providerId="LiveId" clId="{FE4AF4CE-C081-43AE-A84F-E551845CA5D3}" dt="2021-11-08T06:23:45.067" v="859" actId="47"/>
        <pc:sldMkLst>
          <pc:docMk/>
          <pc:sldMk cId="1134535307" sldId="286"/>
        </pc:sldMkLst>
        <pc:picChg chg="del">
          <ac:chgData name="Dipika Dash" userId="8be2f5a922f9d7a7" providerId="LiveId" clId="{FE4AF4CE-C081-43AE-A84F-E551845CA5D3}" dt="2021-11-07T14:40:54.267" v="247" actId="478"/>
          <ac:picMkLst>
            <pc:docMk/>
            <pc:sldMk cId="1134535307" sldId="286"/>
            <ac:picMk id="6" creationId="{841A477A-85C3-4C63-8303-CFACFE25D02B}"/>
          </ac:picMkLst>
        </pc:picChg>
      </pc:sldChg>
      <pc:sldChg chg="addSp delSp modSp mod">
        <pc:chgData name="Dipika Dash" userId="8be2f5a922f9d7a7" providerId="LiveId" clId="{FE4AF4CE-C081-43AE-A84F-E551845CA5D3}" dt="2021-11-08T14:59:47.975" v="892" actId="20577"/>
        <pc:sldMkLst>
          <pc:docMk/>
          <pc:sldMk cId="593339976" sldId="287"/>
        </pc:sldMkLst>
        <pc:spChg chg="add del mod">
          <ac:chgData name="Dipika Dash" userId="8be2f5a922f9d7a7" providerId="LiveId" clId="{FE4AF4CE-C081-43AE-A84F-E551845CA5D3}" dt="2021-11-08T06:19:01.755" v="630"/>
          <ac:spMkLst>
            <pc:docMk/>
            <pc:sldMk cId="593339976" sldId="287"/>
            <ac:spMk id="3" creationId="{718836A8-AF4A-4686-8F87-3AD35B4A45A4}"/>
          </ac:spMkLst>
        </pc:spChg>
        <pc:spChg chg="add mod">
          <ac:chgData name="Dipika Dash" userId="8be2f5a922f9d7a7" providerId="LiveId" clId="{FE4AF4CE-C081-43AE-A84F-E551845CA5D3}" dt="2021-11-08T06:19:24.900" v="652" actId="115"/>
          <ac:spMkLst>
            <pc:docMk/>
            <pc:sldMk cId="593339976" sldId="287"/>
            <ac:spMk id="4" creationId="{5448B1A8-98D4-42E3-8E4C-BBB8D47D219C}"/>
          </ac:spMkLst>
        </pc:spChg>
        <pc:spChg chg="add mod">
          <ac:chgData name="Dipika Dash" userId="8be2f5a922f9d7a7" providerId="LiveId" clId="{FE4AF4CE-C081-43AE-A84F-E551845CA5D3}" dt="2021-11-08T14:59:47.975" v="892" actId="20577"/>
          <ac:spMkLst>
            <pc:docMk/>
            <pc:sldMk cId="593339976" sldId="287"/>
            <ac:spMk id="5" creationId="{0D26DECE-18E9-43FD-8058-FE5A451ACCD7}"/>
          </ac:spMkLst>
        </pc:spChg>
        <pc:picChg chg="mod">
          <ac:chgData name="Dipika Dash" userId="8be2f5a922f9d7a7" providerId="LiveId" clId="{FE4AF4CE-C081-43AE-A84F-E551845CA5D3}" dt="2021-11-08T06:19:01.240" v="628" actId="1076"/>
          <ac:picMkLst>
            <pc:docMk/>
            <pc:sldMk cId="593339976" sldId="287"/>
            <ac:picMk id="2" creationId="{F8146A8C-8BB5-4420-AD0F-CE272058B50B}"/>
          </ac:picMkLst>
        </pc:picChg>
        <pc:picChg chg="del">
          <ac:chgData name="Dipika Dash" userId="8be2f5a922f9d7a7" providerId="LiveId" clId="{FE4AF4CE-C081-43AE-A84F-E551845CA5D3}" dt="2021-11-07T14:40:51.229" v="245" actId="478"/>
          <ac:picMkLst>
            <pc:docMk/>
            <pc:sldMk cId="593339976" sldId="287"/>
            <ac:picMk id="4" creationId="{E4CF8B6E-478A-4099-BA55-58C69DDACC34}"/>
          </ac:picMkLst>
        </pc:picChg>
      </pc:sldChg>
      <pc:sldChg chg="del">
        <pc:chgData name="Dipika Dash" userId="8be2f5a922f9d7a7" providerId="LiveId" clId="{FE4AF4CE-C081-43AE-A84F-E551845CA5D3}" dt="2021-11-07T14:40:52.888" v="246" actId="47"/>
        <pc:sldMkLst>
          <pc:docMk/>
          <pc:sldMk cId="3434123192" sldId="288"/>
        </pc:sldMkLst>
      </pc:sldChg>
      <pc:sldChg chg="delSp del mod">
        <pc:chgData name="Dipika Dash" userId="8be2f5a922f9d7a7" providerId="LiveId" clId="{FE4AF4CE-C081-43AE-A84F-E551845CA5D3}" dt="2021-11-08T06:23:47.698" v="860" actId="47"/>
        <pc:sldMkLst>
          <pc:docMk/>
          <pc:sldMk cId="833605208" sldId="289"/>
        </pc:sldMkLst>
        <pc:picChg chg="del">
          <ac:chgData name="Dipika Dash" userId="8be2f5a922f9d7a7" providerId="LiveId" clId="{FE4AF4CE-C081-43AE-A84F-E551845CA5D3}" dt="2021-11-07T14:40:56.465" v="248" actId="478"/>
          <ac:picMkLst>
            <pc:docMk/>
            <pc:sldMk cId="833605208" sldId="289"/>
            <ac:picMk id="5" creationId="{6F5AA5C6-DFAF-40B9-A1FC-EC41A912833D}"/>
          </ac:picMkLst>
        </pc:picChg>
      </pc:sldChg>
      <pc:sldChg chg="delSp modSp del mod">
        <pc:chgData name="Dipika Dash" userId="8be2f5a922f9d7a7" providerId="LiveId" clId="{FE4AF4CE-C081-43AE-A84F-E551845CA5D3}" dt="2021-11-08T06:23:49.912" v="861" actId="47"/>
        <pc:sldMkLst>
          <pc:docMk/>
          <pc:sldMk cId="1696105895" sldId="290"/>
        </pc:sldMkLst>
        <pc:spChg chg="del mod">
          <ac:chgData name="Dipika Dash" userId="8be2f5a922f9d7a7" providerId="LiveId" clId="{FE4AF4CE-C081-43AE-A84F-E551845CA5D3}" dt="2021-11-07T14:41:02.078" v="250" actId="478"/>
          <ac:spMkLst>
            <pc:docMk/>
            <pc:sldMk cId="1696105895" sldId="290"/>
            <ac:spMk id="3" creationId="{F0D523BC-5F52-4F75-BE52-7EA79428B1C3}"/>
          </ac:spMkLst>
        </pc:spChg>
        <pc:spChg chg="del mod">
          <ac:chgData name="Dipika Dash" userId="8be2f5a922f9d7a7" providerId="LiveId" clId="{FE4AF4CE-C081-43AE-A84F-E551845CA5D3}" dt="2021-11-07T14:41:04.820" v="252" actId="478"/>
          <ac:spMkLst>
            <pc:docMk/>
            <pc:sldMk cId="1696105895" sldId="290"/>
            <ac:spMk id="4" creationId="{90F3EF69-017F-4064-990F-28CBB8634E2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9B27EF-24C2-446D-BF2B-917B9FE95D8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F7AD625-94B9-4866-8543-04B09132E674}">
      <dgm:prSet phldrT="[Text]"/>
      <dgm:spPr/>
      <dgm:t>
        <a:bodyPr/>
        <a:lstStyle/>
        <a:p>
          <a:r>
            <a:rPr lang="en-US" dirty="0"/>
            <a:t>DAYS OF THE WEEK</a:t>
          </a:r>
          <a:endParaRPr lang="en-IN" dirty="0"/>
        </a:p>
      </dgm:t>
    </dgm:pt>
    <dgm:pt modelId="{73BAA0E7-5D5E-418F-8AE2-AED3B918DB86}" type="parTrans" cxnId="{C35CDF91-2E98-40C7-83CB-F8519F881BFE}">
      <dgm:prSet/>
      <dgm:spPr/>
      <dgm:t>
        <a:bodyPr/>
        <a:lstStyle/>
        <a:p>
          <a:endParaRPr lang="en-IN"/>
        </a:p>
      </dgm:t>
    </dgm:pt>
    <dgm:pt modelId="{B1BA38AB-BF30-49FB-A6EF-D81DFC05A21B}" type="sibTrans" cxnId="{C35CDF91-2E98-40C7-83CB-F8519F881BFE}">
      <dgm:prSet/>
      <dgm:spPr/>
      <dgm:t>
        <a:bodyPr/>
        <a:lstStyle/>
        <a:p>
          <a:endParaRPr lang="en-IN"/>
        </a:p>
      </dgm:t>
    </dgm:pt>
    <dgm:pt modelId="{44A3D02A-B949-4719-8260-157EE88103EB}" type="asst">
      <dgm:prSet phldrT="[Text]"/>
      <dgm:spPr/>
      <dgm:t>
        <a:bodyPr/>
        <a:lstStyle/>
        <a:p>
          <a:r>
            <a:rPr lang="en-US" dirty="0"/>
            <a:t>Sunday</a:t>
          </a:r>
          <a:endParaRPr lang="en-IN" dirty="0"/>
        </a:p>
      </dgm:t>
    </dgm:pt>
    <dgm:pt modelId="{AF28A401-7B22-4B38-B74E-33A158F128D4}" type="parTrans" cxnId="{3DCABB07-A4DC-43E3-8E96-CF0332BC76D2}">
      <dgm:prSet/>
      <dgm:spPr/>
      <dgm:t>
        <a:bodyPr/>
        <a:lstStyle/>
        <a:p>
          <a:endParaRPr lang="en-IN"/>
        </a:p>
      </dgm:t>
    </dgm:pt>
    <dgm:pt modelId="{83A44F10-CD83-4F02-BC2E-63C30FE5F781}" type="sibTrans" cxnId="{3DCABB07-A4DC-43E3-8E96-CF0332BC76D2}">
      <dgm:prSet/>
      <dgm:spPr/>
      <dgm:t>
        <a:bodyPr/>
        <a:lstStyle/>
        <a:p>
          <a:endParaRPr lang="en-IN"/>
        </a:p>
      </dgm:t>
    </dgm:pt>
    <dgm:pt modelId="{ED92E67E-C026-4FC9-BD7D-A0E98B19F32C}">
      <dgm:prSet phldrT="[Text]"/>
      <dgm:spPr/>
      <dgm:t>
        <a:bodyPr/>
        <a:lstStyle/>
        <a:p>
          <a:r>
            <a:rPr lang="en-US" dirty="0"/>
            <a:t>Monday</a:t>
          </a:r>
          <a:endParaRPr lang="en-IN" dirty="0"/>
        </a:p>
      </dgm:t>
    </dgm:pt>
    <dgm:pt modelId="{983A8016-9CF3-406D-8059-7AAB05725EC2}" type="parTrans" cxnId="{5A96F40B-51FB-4970-ACFD-A5701BE26818}">
      <dgm:prSet/>
      <dgm:spPr/>
      <dgm:t>
        <a:bodyPr/>
        <a:lstStyle/>
        <a:p>
          <a:endParaRPr lang="en-IN"/>
        </a:p>
      </dgm:t>
    </dgm:pt>
    <dgm:pt modelId="{34DF72FA-111D-4862-BF1F-103DEC2D8D4E}" type="sibTrans" cxnId="{5A96F40B-51FB-4970-ACFD-A5701BE26818}">
      <dgm:prSet/>
      <dgm:spPr/>
      <dgm:t>
        <a:bodyPr/>
        <a:lstStyle/>
        <a:p>
          <a:endParaRPr lang="en-IN"/>
        </a:p>
      </dgm:t>
    </dgm:pt>
    <dgm:pt modelId="{A9F359CA-9E84-4D94-98AA-A35474F60572}">
      <dgm:prSet phldrT="[Text]"/>
      <dgm:spPr/>
      <dgm:t>
        <a:bodyPr/>
        <a:lstStyle/>
        <a:p>
          <a:r>
            <a:rPr lang="en-US" dirty="0"/>
            <a:t>Tuesday</a:t>
          </a:r>
          <a:endParaRPr lang="en-IN" dirty="0"/>
        </a:p>
      </dgm:t>
    </dgm:pt>
    <dgm:pt modelId="{292D4483-F38C-41DE-B17F-783C7DCC894E}" type="parTrans" cxnId="{F32981D2-1DA3-424F-A536-3C709798790E}">
      <dgm:prSet/>
      <dgm:spPr/>
      <dgm:t>
        <a:bodyPr/>
        <a:lstStyle/>
        <a:p>
          <a:endParaRPr lang="en-IN"/>
        </a:p>
      </dgm:t>
    </dgm:pt>
    <dgm:pt modelId="{FE784017-78D1-4836-91DE-F9147F5FB9A5}" type="sibTrans" cxnId="{F32981D2-1DA3-424F-A536-3C709798790E}">
      <dgm:prSet/>
      <dgm:spPr/>
      <dgm:t>
        <a:bodyPr/>
        <a:lstStyle/>
        <a:p>
          <a:endParaRPr lang="en-IN"/>
        </a:p>
      </dgm:t>
    </dgm:pt>
    <dgm:pt modelId="{D804DEF1-2990-4ED6-B362-760104531318}">
      <dgm:prSet phldrT="[Text]"/>
      <dgm:spPr/>
      <dgm:t>
        <a:bodyPr/>
        <a:lstStyle/>
        <a:p>
          <a:r>
            <a:rPr lang="en-US" dirty="0"/>
            <a:t>Wednesday</a:t>
          </a:r>
          <a:endParaRPr lang="en-IN" dirty="0"/>
        </a:p>
      </dgm:t>
    </dgm:pt>
    <dgm:pt modelId="{69B18DA2-5317-4CDB-A122-2ECC552C1999}" type="parTrans" cxnId="{591AB055-6B56-41ED-8343-B6314CF995CB}">
      <dgm:prSet/>
      <dgm:spPr/>
      <dgm:t>
        <a:bodyPr/>
        <a:lstStyle/>
        <a:p>
          <a:endParaRPr lang="en-IN"/>
        </a:p>
      </dgm:t>
    </dgm:pt>
    <dgm:pt modelId="{E5A0968F-5F26-4DE8-9EF2-B303F28E7D86}" type="sibTrans" cxnId="{591AB055-6B56-41ED-8343-B6314CF995CB}">
      <dgm:prSet/>
      <dgm:spPr/>
      <dgm:t>
        <a:bodyPr/>
        <a:lstStyle/>
        <a:p>
          <a:endParaRPr lang="en-IN"/>
        </a:p>
      </dgm:t>
    </dgm:pt>
    <dgm:pt modelId="{2A5973D3-0544-4270-8AB6-552208DE07C1}">
      <dgm:prSet phldrT="[Text]"/>
      <dgm:spPr/>
      <dgm:t>
        <a:bodyPr/>
        <a:lstStyle/>
        <a:p>
          <a:r>
            <a:rPr lang="en-US" dirty="0"/>
            <a:t>Thursday</a:t>
          </a:r>
          <a:endParaRPr lang="en-IN" dirty="0"/>
        </a:p>
      </dgm:t>
    </dgm:pt>
    <dgm:pt modelId="{A672FF59-9E51-4271-96AD-3D8D30E25DCC}" type="parTrans" cxnId="{03EE7E40-770D-4AFF-865B-45561F1DC77E}">
      <dgm:prSet/>
      <dgm:spPr/>
      <dgm:t>
        <a:bodyPr/>
        <a:lstStyle/>
        <a:p>
          <a:endParaRPr lang="en-IN"/>
        </a:p>
      </dgm:t>
    </dgm:pt>
    <dgm:pt modelId="{E883B2E7-19D2-45A9-A8BA-6182EC53BFF3}" type="sibTrans" cxnId="{03EE7E40-770D-4AFF-865B-45561F1DC77E}">
      <dgm:prSet/>
      <dgm:spPr/>
      <dgm:t>
        <a:bodyPr/>
        <a:lstStyle/>
        <a:p>
          <a:endParaRPr lang="en-IN"/>
        </a:p>
      </dgm:t>
    </dgm:pt>
    <dgm:pt modelId="{E3A7917F-8D65-4A85-8C7B-03F4D9E940CA}">
      <dgm:prSet phldrT="[Text]"/>
      <dgm:spPr/>
      <dgm:t>
        <a:bodyPr/>
        <a:lstStyle/>
        <a:p>
          <a:r>
            <a:rPr lang="en-US" dirty="0"/>
            <a:t>Friday</a:t>
          </a:r>
          <a:endParaRPr lang="en-IN" dirty="0"/>
        </a:p>
      </dgm:t>
    </dgm:pt>
    <dgm:pt modelId="{3A007340-6950-46CB-9AEE-62C0E1E6F87B}" type="parTrans" cxnId="{7FBFFAA8-6CBF-4B53-B149-D823048EAFBC}">
      <dgm:prSet/>
      <dgm:spPr/>
      <dgm:t>
        <a:bodyPr/>
        <a:lstStyle/>
        <a:p>
          <a:endParaRPr lang="en-IN"/>
        </a:p>
      </dgm:t>
    </dgm:pt>
    <dgm:pt modelId="{55E3CE32-9358-4E74-ADFC-0C60F4FFEAD8}" type="sibTrans" cxnId="{7FBFFAA8-6CBF-4B53-B149-D823048EAFBC}">
      <dgm:prSet/>
      <dgm:spPr/>
      <dgm:t>
        <a:bodyPr/>
        <a:lstStyle/>
        <a:p>
          <a:endParaRPr lang="en-IN"/>
        </a:p>
      </dgm:t>
    </dgm:pt>
    <dgm:pt modelId="{E1EDDD75-5EBB-42FD-9B66-223DF94DCF38}">
      <dgm:prSet phldrT="[Text]"/>
      <dgm:spPr/>
      <dgm:t>
        <a:bodyPr/>
        <a:lstStyle/>
        <a:p>
          <a:r>
            <a:rPr lang="en-US" dirty="0"/>
            <a:t>Saturday</a:t>
          </a:r>
          <a:endParaRPr lang="en-IN" dirty="0"/>
        </a:p>
      </dgm:t>
    </dgm:pt>
    <dgm:pt modelId="{9A4FC9C1-20E9-4D7D-9DE0-10D601210ED8}" type="parTrans" cxnId="{8789088F-1000-4843-8DC9-A929AB17A176}">
      <dgm:prSet/>
      <dgm:spPr/>
      <dgm:t>
        <a:bodyPr/>
        <a:lstStyle/>
        <a:p>
          <a:endParaRPr lang="en-IN"/>
        </a:p>
      </dgm:t>
    </dgm:pt>
    <dgm:pt modelId="{A4410902-EB43-49DC-B89B-A39D4A24BB38}" type="sibTrans" cxnId="{8789088F-1000-4843-8DC9-A929AB17A176}">
      <dgm:prSet/>
      <dgm:spPr/>
      <dgm:t>
        <a:bodyPr/>
        <a:lstStyle/>
        <a:p>
          <a:endParaRPr lang="en-IN"/>
        </a:p>
      </dgm:t>
    </dgm:pt>
    <dgm:pt modelId="{D7ECF886-ED56-47E7-AD29-5498B8B04CEF}" type="pres">
      <dgm:prSet presAssocID="{D39B27EF-24C2-446D-BF2B-917B9FE95D8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5B12921-CEB1-4EE0-9604-43904ACCA304}" type="pres">
      <dgm:prSet presAssocID="{3F7AD625-94B9-4866-8543-04B09132E674}" presName="root1" presStyleCnt="0"/>
      <dgm:spPr/>
    </dgm:pt>
    <dgm:pt modelId="{1D90D021-92F7-4D96-B278-93A481753F7A}" type="pres">
      <dgm:prSet presAssocID="{3F7AD625-94B9-4866-8543-04B09132E674}" presName="LevelOneTextNode" presStyleLbl="node0" presStyleIdx="0" presStyleCnt="1">
        <dgm:presLayoutVars>
          <dgm:chPref val="3"/>
        </dgm:presLayoutVars>
      </dgm:prSet>
      <dgm:spPr/>
    </dgm:pt>
    <dgm:pt modelId="{ADEBDECA-4805-41EC-8642-5A84515B34BA}" type="pres">
      <dgm:prSet presAssocID="{3F7AD625-94B9-4866-8543-04B09132E674}" presName="level2hierChild" presStyleCnt="0"/>
      <dgm:spPr/>
    </dgm:pt>
    <dgm:pt modelId="{849AE52F-B5AD-4800-ABB5-DFA1AF7957C1}" type="pres">
      <dgm:prSet presAssocID="{AF28A401-7B22-4B38-B74E-33A158F128D4}" presName="conn2-1" presStyleLbl="parChTrans1D2" presStyleIdx="0" presStyleCnt="7"/>
      <dgm:spPr/>
    </dgm:pt>
    <dgm:pt modelId="{EC3C1F10-4807-4EB0-88EB-24B9B95A092B}" type="pres">
      <dgm:prSet presAssocID="{AF28A401-7B22-4B38-B74E-33A158F128D4}" presName="connTx" presStyleLbl="parChTrans1D2" presStyleIdx="0" presStyleCnt="7"/>
      <dgm:spPr/>
    </dgm:pt>
    <dgm:pt modelId="{0A626F6A-9040-46A8-9588-29775B714DE6}" type="pres">
      <dgm:prSet presAssocID="{44A3D02A-B949-4719-8260-157EE88103EB}" presName="root2" presStyleCnt="0"/>
      <dgm:spPr/>
    </dgm:pt>
    <dgm:pt modelId="{74CFFCF1-63D6-43B9-B791-7A37FE30337F}" type="pres">
      <dgm:prSet presAssocID="{44A3D02A-B949-4719-8260-157EE88103EB}" presName="LevelTwoTextNode" presStyleLbl="asst1" presStyleIdx="0" presStyleCnt="1" custLinFactNeighborX="-2685" custLinFactNeighborY="2485">
        <dgm:presLayoutVars>
          <dgm:chPref val="3"/>
        </dgm:presLayoutVars>
      </dgm:prSet>
      <dgm:spPr/>
    </dgm:pt>
    <dgm:pt modelId="{5EAB2010-1E22-4AF6-83A3-463548722A7E}" type="pres">
      <dgm:prSet presAssocID="{44A3D02A-B949-4719-8260-157EE88103EB}" presName="level3hierChild" presStyleCnt="0"/>
      <dgm:spPr/>
    </dgm:pt>
    <dgm:pt modelId="{3BCAB60A-D8B2-455D-A17B-453F1CFD0F60}" type="pres">
      <dgm:prSet presAssocID="{983A8016-9CF3-406D-8059-7AAB05725EC2}" presName="conn2-1" presStyleLbl="parChTrans1D2" presStyleIdx="1" presStyleCnt="7"/>
      <dgm:spPr/>
    </dgm:pt>
    <dgm:pt modelId="{284EF460-5385-43C5-A102-8537862177BF}" type="pres">
      <dgm:prSet presAssocID="{983A8016-9CF3-406D-8059-7AAB05725EC2}" presName="connTx" presStyleLbl="parChTrans1D2" presStyleIdx="1" presStyleCnt="7"/>
      <dgm:spPr/>
    </dgm:pt>
    <dgm:pt modelId="{5892BD3B-27EB-4B13-AC84-CABE86EFA8F1}" type="pres">
      <dgm:prSet presAssocID="{ED92E67E-C026-4FC9-BD7D-A0E98B19F32C}" presName="root2" presStyleCnt="0"/>
      <dgm:spPr/>
    </dgm:pt>
    <dgm:pt modelId="{A148125F-7932-4A79-9288-1E2D1EF89CF1}" type="pres">
      <dgm:prSet presAssocID="{ED92E67E-C026-4FC9-BD7D-A0E98B19F32C}" presName="LevelTwoTextNode" presStyleLbl="node2" presStyleIdx="0" presStyleCnt="6">
        <dgm:presLayoutVars>
          <dgm:chPref val="3"/>
        </dgm:presLayoutVars>
      </dgm:prSet>
      <dgm:spPr/>
    </dgm:pt>
    <dgm:pt modelId="{15CD6756-C319-4EEC-AFF3-747E7B45AD9D}" type="pres">
      <dgm:prSet presAssocID="{ED92E67E-C026-4FC9-BD7D-A0E98B19F32C}" presName="level3hierChild" presStyleCnt="0"/>
      <dgm:spPr/>
    </dgm:pt>
    <dgm:pt modelId="{EE17CE8A-D1FC-4608-BA37-7195CBB2D4FB}" type="pres">
      <dgm:prSet presAssocID="{292D4483-F38C-41DE-B17F-783C7DCC894E}" presName="conn2-1" presStyleLbl="parChTrans1D2" presStyleIdx="2" presStyleCnt="7"/>
      <dgm:spPr/>
    </dgm:pt>
    <dgm:pt modelId="{C7C2A96E-C6AC-4423-8A38-1489EB5017E2}" type="pres">
      <dgm:prSet presAssocID="{292D4483-F38C-41DE-B17F-783C7DCC894E}" presName="connTx" presStyleLbl="parChTrans1D2" presStyleIdx="2" presStyleCnt="7"/>
      <dgm:spPr/>
    </dgm:pt>
    <dgm:pt modelId="{635F033A-D383-4E1E-B4F3-74F23419D074}" type="pres">
      <dgm:prSet presAssocID="{A9F359CA-9E84-4D94-98AA-A35474F60572}" presName="root2" presStyleCnt="0"/>
      <dgm:spPr/>
    </dgm:pt>
    <dgm:pt modelId="{2A1872AA-7721-449F-92C0-844D0DD2FE22}" type="pres">
      <dgm:prSet presAssocID="{A9F359CA-9E84-4D94-98AA-A35474F60572}" presName="LevelTwoTextNode" presStyleLbl="node2" presStyleIdx="1" presStyleCnt="6">
        <dgm:presLayoutVars>
          <dgm:chPref val="3"/>
        </dgm:presLayoutVars>
      </dgm:prSet>
      <dgm:spPr/>
    </dgm:pt>
    <dgm:pt modelId="{BF6535EC-AFAB-4197-B871-928B944A9498}" type="pres">
      <dgm:prSet presAssocID="{A9F359CA-9E84-4D94-98AA-A35474F60572}" presName="level3hierChild" presStyleCnt="0"/>
      <dgm:spPr/>
    </dgm:pt>
    <dgm:pt modelId="{907D217B-0921-4729-8D9E-01C5F11CFF3D}" type="pres">
      <dgm:prSet presAssocID="{69B18DA2-5317-4CDB-A122-2ECC552C1999}" presName="conn2-1" presStyleLbl="parChTrans1D2" presStyleIdx="3" presStyleCnt="7"/>
      <dgm:spPr/>
    </dgm:pt>
    <dgm:pt modelId="{271203BB-87DE-459B-8CB1-069B0261AA71}" type="pres">
      <dgm:prSet presAssocID="{69B18DA2-5317-4CDB-A122-2ECC552C1999}" presName="connTx" presStyleLbl="parChTrans1D2" presStyleIdx="3" presStyleCnt="7"/>
      <dgm:spPr/>
    </dgm:pt>
    <dgm:pt modelId="{7F156F44-2D6E-42AA-A64B-60F7F7FF0662}" type="pres">
      <dgm:prSet presAssocID="{D804DEF1-2990-4ED6-B362-760104531318}" presName="root2" presStyleCnt="0"/>
      <dgm:spPr/>
    </dgm:pt>
    <dgm:pt modelId="{F2449A2E-E939-42F2-9D5E-D6A7F211FB05}" type="pres">
      <dgm:prSet presAssocID="{D804DEF1-2990-4ED6-B362-760104531318}" presName="LevelTwoTextNode" presStyleLbl="node2" presStyleIdx="2" presStyleCnt="6">
        <dgm:presLayoutVars>
          <dgm:chPref val="3"/>
        </dgm:presLayoutVars>
      </dgm:prSet>
      <dgm:spPr/>
    </dgm:pt>
    <dgm:pt modelId="{6CAB1F91-1E7A-444D-9232-20761235B601}" type="pres">
      <dgm:prSet presAssocID="{D804DEF1-2990-4ED6-B362-760104531318}" presName="level3hierChild" presStyleCnt="0"/>
      <dgm:spPr/>
    </dgm:pt>
    <dgm:pt modelId="{C2648B92-19A0-4F54-880F-4895977BF41E}" type="pres">
      <dgm:prSet presAssocID="{A672FF59-9E51-4271-96AD-3D8D30E25DCC}" presName="conn2-1" presStyleLbl="parChTrans1D2" presStyleIdx="4" presStyleCnt="7"/>
      <dgm:spPr/>
    </dgm:pt>
    <dgm:pt modelId="{892FFBBE-CEFF-4983-BC4C-0BAF1C4642CF}" type="pres">
      <dgm:prSet presAssocID="{A672FF59-9E51-4271-96AD-3D8D30E25DCC}" presName="connTx" presStyleLbl="parChTrans1D2" presStyleIdx="4" presStyleCnt="7"/>
      <dgm:spPr/>
    </dgm:pt>
    <dgm:pt modelId="{13FC92D9-AC5A-43AF-83C3-B329BB47304B}" type="pres">
      <dgm:prSet presAssocID="{2A5973D3-0544-4270-8AB6-552208DE07C1}" presName="root2" presStyleCnt="0"/>
      <dgm:spPr/>
    </dgm:pt>
    <dgm:pt modelId="{FF151964-6366-4278-8324-9364B908AF9F}" type="pres">
      <dgm:prSet presAssocID="{2A5973D3-0544-4270-8AB6-552208DE07C1}" presName="LevelTwoTextNode" presStyleLbl="node2" presStyleIdx="3" presStyleCnt="6">
        <dgm:presLayoutVars>
          <dgm:chPref val="3"/>
        </dgm:presLayoutVars>
      </dgm:prSet>
      <dgm:spPr/>
    </dgm:pt>
    <dgm:pt modelId="{A3E6377F-28AD-48D7-BE53-45ED21A4C296}" type="pres">
      <dgm:prSet presAssocID="{2A5973D3-0544-4270-8AB6-552208DE07C1}" presName="level3hierChild" presStyleCnt="0"/>
      <dgm:spPr/>
    </dgm:pt>
    <dgm:pt modelId="{383FEC58-1D7B-478D-9FE8-B44B0CDC2C7C}" type="pres">
      <dgm:prSet presAssocID="{3A007340-6950-46CB-9AEE-62C0E1E6F87B}" presName="conn2-1" presStyleLbl="parChTrans1D2" presStyleIdx="5" presStyleCnt="7"/>
      <dgm:spPr/>
    </dgm:pt>
    <dgm:pt modelId="{5A1AF8BD-E6C6-4762-93C9-F6785E51D644}" type="pres">
      <dgm:prSet presAssocID="{3A007340-6950-46CB-9AEE-62C0E1E6F87B}" presName="connTx" presStyleLbl="parChTrans1D2" presStyleIdx="5" presStyleCnt="7"/>
      <dgm:spPr/>
    </dgm:pt>
    <dgm:pt modelId="{5D1B39C5-5067-4E6E-8617-29B0C79F4C45}" type="pres">
      <dgm:prSet presAssocID="{E3A7917F-8D65-4A85-8C7B-03F4D9E940CA}" presName="root2" presStyleCnt="0"/>
      <dgm:spPr/>
    </dgm:pt>
    <dgm:pt modelId="{59E8B0A4-F21E-4472-BF49-62E42729101E}" type="pres">
      <dgm:prSet presAssocID="{E3A7917F-8D65-4A85-8C7B-03F4D9E940CA}" presName="LevelTwoTextNode" presStyleLbl="node2" presStyleIdx="4" presStyleCnt="6">
        <dgm:presLayoutVars>
          <dgm:chPref val="3"/>
        </dgm:presLayoutVars>
      </dgm:prSet>
      <dgm:spPr/>
    </dgm:pt>
    <dgm:pt modelId="{EA6DECC9-8587-4117-BFD8-5E77DC1F5F63}" type="pres">
      <dgm:prSet presAssocID="{E3A7917F-8D65-4A85-8C7B-03F4D9E940CA}" presName="level3hierChild" presStyleCnt="0"/>
      <dgm:spPr/>
    </dgm:pt>
    <dgm:pt modelId="{D15A69EE-5796-471B-A009-CB9AFA1DDE36}" type="pres">
      <dgm:prSet presAssocID="{9A4FC9C1-20E9-4D7D-9DE0-10D601210ED8}" presName="conn2-1" presStyleLbl="parChTrans1D2" presStyleIdx="6" presStyleCnt="7"/>
      <dgm:spPr/>
    </dgm:pt>
    <dgm:pt modelId="{840378C4-3781-43FE-8B31-2D74A95B06D8}" type="pres">
      <dgm:prSet presAssocID="{9A4FC9C1-20E9-4D7D-9DE0-10D601210ED8}" presName="connTx" presStyleLbl="parChTrans1D2" presStyleIdx="6" presStyleCnt="7"/>
      <dgm:spPr/>
    </dgm:pt>
    <dgm:pt modelId="{E252FFB4-3EE5-4236-AAA6-040E94A1E9A6}" type="pres">
      <dgm:prSet presAssocID="{E1EDDD75-5EBB-42FD-9B66-223DF94DCF38}" presName="root2" presStyleCnt="0"/>
      <dgm:spPr/>
    </dgm:pt>
    <dgm:pt modelId="{1E0B9F55-F20B-4E78-BBAF-1C183B50053E}" type="pres">
      <dgm:prSet presAssocID="{E1EDDD75-5EBB-42FD-9B66-223DF94DCF38}" presName="LevelTwoTextNode" presStyleLbl="node2" presStyleIdx="5" presStyleCnt="6">
        <dgm:presLayoutVars>
          <dgm:chPref val="3"/>
        </dgm:presLayoutVars>
      </dgm:prSet>
      <dgm:spPr/>
    </dgm:pt>
    <dgm:pt modelId="{D7943588-27AF-4490-8ED2-A2D113268659}" type="pres">
      <dgm:prSet presAssocID="{E1EDDD75-5EBB-42FD-9B66-223DF94DCF38}" presName="level3hierChild" presStyleCnt="0"/>
      <dgm:spPr/>
    </dgm:pt>
  </dgm:ptLst>
  <dgm:cxnLst>
    <dgm:cxn modelId="{3DCABB07-A4DC-43E3-8E96-CF0332BC76D2}" srcId="{3F7AD625-94B9-4866-8543-04B09132E674}" destId="{44A3D02A-B949-4719-8260-157EE88103EB}" srcOrd="0" destOrd="0" parTransId="{AF28A401-7B22-4B38-B74E-33A158F128D4}" sibTransId="{83A44F10-CD83-4F02-BC2E-63C30FE5F781}"/>
    <dgm:cxn modelId="{47CA1B0B-D4B4-467B-9DD2-4F6A5AE8AD62}" type="presOf" srcId="{3A007340-6950-46CB-9AEE-62C0E1E6F87B}" destId="{383FEC58-1D7B-478D-9FE8-B44B0CDC2C7C}" srcOrd="0" destOrd="0" presId="urn:microsoft.com/office/officeart/2008/layout/HorizontalMultiLevelHierarchy"/>
    <dgm:cxn modelId="{5A96F40B-51FB-4970-ACFD-A5701BE26818}" srcId="{3F7AD625-94B9-4866-8543-04B09132E674}" destId="{ED92E67E-C026-4FC9-BD7D-A0E98B19F32C}" srcOrd="1" destOrd="0" parTransId="{983A8016-9CF3-406D-8059-7AAB05725EC2}" sibTransId="{34DF72FA-111D-4862-BF1F-103DEC2D8D4E}"/>
    <dgm:cxn modelId="{42CCF412-DEC5-4263-869F-4842F87CB176}" type="presOf" srcId="{3F7AD625-94B9-4866-8543-04B09132E674}" destId="{1D90D021-92F7-4D96-B278-93A481753F7A}" srcOrd="0" destOrd="0" presId="urn:microsoft.com/office/officeart/2008/layout/HorizontalMultiLevelHierarchy"/>
    <dgm:cxn modelId="{FE07671E-863B-46F6-A18C-72C53199CA35}" type="presOf" srcId="{9A4FC9C1-20E9-4D7D-9DE0-10D601210ED8}" destId="{D15A69EE-5796-471B-A009-CB9AFA1DDE36}" srcOrd="0" destOrd="0" presId="urn:microsoft.com/office/officeart/2008/layout/HorizontalMultiLevelHierarchy"/>
    <dgm:cxn modelId="{1BABD330-A944-44A0-947F-5CFE1F20FE61}" type="presOf" srcId="{2A5973D3-0544-4270-8AB6-552208DE07C1}" destId="{FF151964-6366-4278-8324-9364B908AF9F}" srcOrd="0" destOrd="0" presId="urn:microsoft.com/office/officeart/2008/layout/HorizontalMultiLevelHierarchy"/>
    <dgm:cxn modelId="{D3C9BB37-5685-4A93-8BE6-87C000881988}" type="presOf" srcId="{A672FF59-9E51-4271-96AD-3D8D30E25DCC}" destId="{C2648B92-19A0-4F54-880F-4895977BF41E}" srcOrd="0" destOrd="0" presId="urn:microsoft.com/office/officeart/2008/layout/HorizontalMultiLevelHierarchy"/>
    <dgm:cxn modelId="{673A953C-98BA-4A48-BF6D-B38A70E882E6}" type="presOf" srcId="{983A8016-9CF3-406D-8059-7AAB05725EC2}" destId="{284EF460-5385-43C5-A102-8537862177BF}" srcOrd="1" destOrd="0" presId="urn:microsoft.com/office/officeart/2008/layout/HorizontalMultiLevelHierarchy"/>
    <dgm:cxn modelId="{03EE7E40-770D-4AFF-865B-45561F1DC77E}" srcId="{3F7AD625-94B9-4866-8543-04B09132E674}" destId="{2A5973D3-0544-4270-8AB6-552208DE07C1}" srcOrd="4" destOrd="0" parTransId="{A672FF59-9E51-4271-96AD-3D8D30E25DCC}" sibTransId="{E883B2E7-19D2-45A9-A8BA-6182EC53BFF3}"/>
    <dgm:cxn modelId="{84FCB05B-E3F8-4FD1-B2B0-BFB1D9C507CB}" type="presOf" srcId="{A672FF59-9E51-4271-96AD-3D8D30E25DCC}" destId="{892FFBBE-CEFF-4983-BC4C-0BAF1C4642CF}" srcOrd="1" destOrd="0" presId="urn:microsoft.com/office/officeart/2008/layout/HorizontalMultiLevelHierarchy"/>
    <dgm:cxn modelId="{2949925C-5373-481C-92B7-ADF805BEA251}" type="presOf" srcId="{A9F359CA-9E84-4D94-98AA-A35474F60572}" destId="{2A1872AA-7721-449F-92C0-844D0DD2FE22}" srcOrd="0" destOrd="0" presId="urn:microsoft.com/office/officeart/2008/layout/HorizontalMultiLevelHierarchy"/>
    <dgm:cxn modelId="{A229E35F-DC84-4E5A-BC48-E14ABE08B0BC}" type="presOf" srcId="{292D4483-F38C-41DE-B17F-783C7DCC894E}" destId="{C7C2A96E-C6AC-4423-8A38-1489EB5017E2}" srcOrd="1" destOrd="0" presId="urn:microsoft.com/office/officeart/2008/layout/HorizontalMultiLevelHierarchy"/>
    <dgm:cxn modelId="{565C2B71-3984-46E3-AF3F-0D7D045D5A55}" type="presOf" srcId="{E3A7917F-8D65-4A85-8C7B-03F4D9E940CA}" destId="{59E8B0A4-F21E-4472-BF49-62E42729101E}" srcOrd="0" destOrd="0" presId="urn:microsoft.com/office/officeart/2008/layout/HorizontalMultiLevelHierarchy"/>
    <dgm:cxn modelId="{591AB055-6B56-41ED-8343-B6314CF995CB}" srcId="{3F7AD625-94B9-4866-8543-04B09132E674}" destId="{D804DEF1-2990-4ED6-B362-760104531318}" srcOrd="3" destOrd="0" parTransId="{69B18DA2-5317-4CDB-A122-2ECC552C1999}" sibTransId="{E5A0968F-5F26-4DE8-9EF2-B303F28E7D86}"/>
    <dgm:cxn modelId="{B6569476-7278-4964-8FEE-3C612D8EC3FC}" type="presOf" srcId="{D804DEF1-2990-4ED6-B362-760104531318}" destId="{F2449A2E-E939-42F2-9D5E-D6A7F211FB05}" srcOrd="0" destOrd="0" presId="urn:microsoft.com/office/officeart/2008/layout/HorizontalMultiLevelHierarchy"/>
    <dgm:cxn modelId="{3CFB347A-FB03-4DA8-9039-36CAA88A60BA}" type="presOf" srcId="{44A3D02A-B949-4719-8260-157EE88103EB}" destId="{74CFFCF1-63D6-43B9-B791-7A37FE30337F}" srcOrd="0" destOrd="0" presId="urn:microsoft.com/office/officeart/2008/layout/HorizontalMultiLevelHierarchy"/>
    <dgm:cxn modelId="{F21B2D7C-1289-43E9-8685-5DEA161C7710}" type="presOf" srcId="{AF28A401-7B22-4B38-B74E-33A158F128D4}" destId="{EC3C1F10-4807-4EB0-88EB-24B9B95A092B}" srcOrd="1" destOrd="0" presId="urn:microsoft.com/office/officeart/2008/layout/HorizontalMultiLevelHierarchy"/>
    <dgm:cxn modelId="{AD249D8A-4F7D-4159-9982-781D23A87576}" type="presOf" srcId="{AF28A401-7B22-4B38-B74E-33A158F128D4}" destId="{849AE52F-B5AD-4800-ABB5-DFA1AF7957C1}" srcOrd="0" destOrd="0" presId="urn:microsoft.com/office/officeart/2008/layout/HorizontalMultiLevelHierarchy"/>
    <dgm:cxn modelId="{8789088F-1000-4843-8DC9-A929AB17A176}" srcId="{3F7AD625-94B9-4866-8543-04B09132E674}" destId="{E1EDDD75-5EBB-42FD-9B66-223DF94DCF38}" srcOrd="6" destOrd="0" parTransId="{9A4FC9C1-20E9-4D7D-9DE0-10D601210ED8}" sibTransId="{A4410902-EB43-49DC-B89B-A39D4A24BB38}"/>
    <dgm:cxn modelId="{C35CDF91-2E98-40C7-83CB-F8519F881BFE}" srcId="{D39B27EF-24C2-446D-BF2B-917B9FE95D8A}" destId="{3F7AD625-94B9-4866-8543-04B09132E674}" srcOrd="0" destOrd="0" parTransId="{73BAA0E7-5D5E-418F-8AE2-AED3B918DB86}" sibTransId="{B1BA38AB-BF30-49FB-A6EF-D81DFC05A21B}"/>
    <dgm:cxn modelId="{AAE0DA95-784F-4131-9396-77668163142B}" type="presOf" srcId="{ED92E67E-C026-4FC9-BD7D-A0E98B19F32C}" destId="{A148125F-7932-4A79-9288-1E2D1EF89CF1}" srcOrd="0" destOrd="0" presId="urn:microsoft.com/office/officeart/2008/layout/HorizontalMultiLevelHierarchy"/>
    <dgm:cxn modelId="{F7F3F699-1AD9-4832-9F32-F39E9B48A5B7}" type="presOf" srcId="{9A4FC9C1-20E9-4D7D-9DE0-10D601210ED8}" destId="{840378C4-3781-43FE-8B31-2D74A95B06D8}" srcOrd="1" destOrd="0" presId="urn:microsoft.com/office/officeart/2008/layout/HorizontalMultiLevelHierarchy"/>
    <dgm:cxn modelId="{1DDA7B9C-2FFE-4B1C-A607-9CD43965CFE4}" type="presOf" srcId="{983A8016-9CF3-406D-8059-7AAB05725EC2}" destId="{3BCAB60A-D8B2-455D-A17B-453F1CFD0F60}" srcOrd="0" destOrd="0" presId="urn:microsoft.com/office/officeart/2008/layout/HorizontalMultiLevelHierarchy"/>
    <dgm:cxn modelId="{250D929E-ADBC-4EEE-8653-D316D72C22AD}" type="presOf" srcId="{69B18DA2-5317-4CDB-A122-2ECC552C1999}" destId="{907D217B-0921-4729-8D9E-01C5F11CFF3D}" srcOrd="0" destOrd="0" presId="urn:microsoft.com/office/officeart/2008/layout/HorizontalMultiLevelHierarchy"/>
    <dgm:cxn modelId="{7FBFFAA8-6CBF-4B53-B149-D823048EAFBC}" srcId="{3F7AD625-94B9-4866-8543-04B09132E674}" destId="{E3A7917F-8D65-4A85-8C7B-03F4D9E940CA}" srcOrd="5" destOrd="0" parTransId="{3A007340-6950-46CB-9AEE-62C0E1E6F87B}" sibTransId="{55E3CE32-9358-4E74-ADFC-0C60F4FFEAD8}"/>
    <dgm:cxn modelId="{1239DCAE-61CB-4DE2-8E75-44C14D44CCEA}" type="presOf" srcId="{3A007340-6950-46CB-9AEE-62C0E1E6F87B}" destId="{5A1AF8BD-E6C6-4762-93C9-F6785E51D644}" srcOrd="1" destOrd="0" presId="urn:microsoft.com/office/officeart/2008/layout/HorizontalMultiLevelHierarchy"/>
    <dgm:cxn modelId="{F32981D2-1DA3-424F-A536-3C709798790E}" srcId="{3F7AD625-94B9-4866-8543-04B09132E674}" destId="{A9F359CA-9E84-4D94-98AA-A35474F60572}" srcOrd="2" destOrd="0" parTransId="{292D4483-F38C-41DE-B17F-783C7DCC894E}" sibTransId="{FE784017-78D1-4836-91DE-F9147F5FB9A5}"/>
    <dgm:cxn modelId="{C193A4D4-C403-4D7F-AAFF-FC5A5B9AC909}" type="presOf" srcId="{D39B27EF-24C2-446D-BF2B-917B9FE95D8A}" destId="{D7ECF886-ED56-47E7-AD29-5498B8B04CEF}" srcOrd="0" destOrd="0" presId="urn:microsoft.com/office/officeart/2008/layout/HorizontalMultiLevelHierarchy"/>
    <dgm:cxn modelId="{AE75A7D4-4B15-4D31-B144-03B78E0038DC}" type="presOf" srcId="{292D4483-F38C-41DE-B17F-783C7DCC894E}" destId="{EE17CE8A-D1FC-4608-BA37-7195CBB2D4FB}" srcOrd="0" destOrd="0" presId="urn:microsoft.com/office/officeart/2008/layout/HorizontalMultiLevelHierarchy"/>
    <dgm:cxn modelId="{881518D5-4702-402D-BA01-41A554292C57}" type="presOf" srcId="{E1EDDD75-5EBB-42FD-9B66-223DF94DCF38}" destId="{1E0B9F55-F20B-4E78-BBAF-1C183B50053E}" srcOrd="0" destOrd="0" presId="urn:microsoft.com/office/officeart/2008/layout/HorizontalMultiLevelHierarchy"/>
    <dgm:cxn modelId="{15F6BFE4-2C74-4BC1-9EB1-FCDEB90B7065}" type="presOf" srcId="{69B18DA2-5317-4CDB-A122-2ECC552C1999}" destId="{271203BB-87DE-459B-8CB1-069B0261AA71}" srcOrd="1" destOrd="0" presId="urn:microsoft.com/office/officeart/2008/layout/HorizontalMultiLevelHierarchy"/>
    <dgm:cxn modelId="{193B7326-A6F8-4271-873B-8D7A5E31FBB2}" type="presParOf" srcId="{D7ECF886-ED56-47E7-AD29-5498B8B04CEF}" destId="{95B12921-CEB1-4EE0-9604-43904ACCA304}" srcOrd="0" destOrd="0" presId="urn:microsoft.com/office/officeart/2008/layout/HorizontalMultiLevelHierarchy"/>
    <dgm:cxn modelId="{2543E558-F283-41BC-ADEE-0F480696D3D8}" type="presParOf" srcId="{95B12921-CEB1-4EE0-9604-43904ACCA304}" destId="{1D90D021-92F7-4D96-B278-93A481753F7A}" srcOrd="0" destOrd="0" presId="urn:microsoft.com/office/officeart/2008/layout/HorizontalMultiLevelHierarchy"/>
    <dgm:cxn modelId="{FD339DAB-1EE2-43CB-B399-5895F0A80C91}" type="presParOf" srcId="{95B12921-CEB1-4EE0-9604-43904ACCA304}" destId="{ADEBDECA-4805-41EC-8642-5A84515B34BA}" srcOrd="1" destOrd="0" presId="urn:microsoft.com/office/officeart/2008/layout/HorizontalMultiLevelHierarchy"/>
    <dgm:cxn modelId="{F2716DA6-FF64-4BD2-A84E-1B8967C2AEC0}" type="presParOf" srcId="{ADEBDECA-4805-41EC-8642-5A84515B34BA}" destId="{849AE52F-B5AD-4800-ABB5-DFA1AF7957C1}" srcOrd="0" destOrd="0" presId="urn:microsoft.com/office/officeart/2008/layout/HorizontalMultiLevelHierarchy"/>
    <dgm:cxn modelId="{AFE10522-8E27-4BD0-93FA-C87A64B58912}" type="presParOf" srcId="{849AE52F-B5AD-4800-ABB5-DFA1AF7957C1}" destId="{EC3C1F10-4807-4EB0-88EB-24B9B95A092B}" srcOrd="0" destOrd="0" presId="urn:microsoft.com/office/officeart/2008/layout/HorizontalMultiLevelHierarchy"/>
    <dgm:cxn modelId="{E6A85EDE-48AF-43A2-BBD2-86A5AD118673}" type="presParOf" srcId="{ADEBDECA-4805-41EC-8642-5A84515B34BA}" destId="{0A626F6A-9040-46A8-9588-29775B714DE6}" srcOrd="1" destOrd="0" presId="urn:microsoft.com/office/officeart/2008/layout/HorizontalMultiLevelHierarchy"/>
    <dgm:cxn modelId="{FAC666A7-135B-4C0C-8F98-BFB4D449C4F6}" type="presParOf" srcId="{0A626F6A-9040-46A8-9588-29775B714DE6}" destId="{74CFFCF1-63D6-43B9-B791-7A37FE30337F}" srcOrd="0" destOrd="0" presId="urn:microsoft.com/office/officeart/2008/layout/HorizontalMultiLevelHierarchy"/>
    <dgm:cxn modelId="{7DA35828-4BF8-4975-894E-6B65265BC0F0}" type="presParOf" srcId="{0A626F6A-9040-46A8-9588-29775B714DE6}" destId="{5EAB2010-1E22-4AF6-83A3-463548722A7E}" srcOrd="1" destOrd="0" presId="urn:microsoft.com/office/officeart/2008/layout/HorizontalMultiLevelHierarchy"/>
    <dgm:cxn modelId="{7AB912AA-D86F-4FE9-ACE1-BDF39DCFFD46}" type="presParOf" srcId="{ADEBDECA-4805-41EC-8642-5A84515B34BA}" destId="{3BCAB60A-D8B2-455D-A17B-453F1CFD0F60}" srcOrd="2" destOrd="0" presId="urn:microsoft.com/office/officeart/2008/layout/HorizontalMultiLevelHierarchy"/>
    <dgm:cxn modelId="{C6F3CD2B-EDDA-48A7-9A7D-434427C88062}" type="presParOf" srcId="{3BCAB60A-D8B2-455D-A17B-453F1CFD0F60}" destId="{284EF460-5385-43C5-A102-8537862177BF}" srcOrd="0" destOrd="0" presId="urn:microsoft.com/office/officeart/2008/layout/HorizontalMultiLevelHierarchy"/>
    <dgm:cxn modelId="{0DEA7EC5-8CDE-4F96-A560-907707813652}" type="presParOf" srcId="{ADEBDECA-4805-41EC-8642-5A84515B34BA}" destId="{5892BD3B-27EB-4B13-AC84-CABE86EFA8F1}" srcOrd="3" destOrd="0" presId="urn:microsoft.com/office/officeart/2008/layout/HorizontalMultiLevelHierarchy"/>
    <dgm:cxn modelId="{3CE693F2-7E35-4054-A3A2-9BC0F1C7B707}" type="presParOf" srcId="{5892BD3B-27EB-4B13-AC84-CABE86EFA8F1}" destId="{A148125F-7932-4A79-9288-1E2D1EF89CF1}" srcOrd="0" destOrd="0" presId="urn:microsoft.com/office/officeart/2008/layout/HorizontalMultiLevelHierarchy"/>
    <dgm:cxn modelId="{57A430A6-545A-4BBC-BFAC-16B5670DC033}" type="presParOf" srcId="{5892BD3B-27EB-4B13-AC84-CABE86EFA8F1}" destId="{15CD6756-C319-4EEC-AFF3-747E7B45AD9D}" srcOrd="1" destOrd="0" presId="urn:microsoft.com/office/officeart/2008/layout/HorizontalMultiLevelHierarchy"/>
    <dgm:cxn modelId="{6F3C393A-6A27-4317-80C0-DE59A725B449}" type="presParOf" srcId="{ADEBDECA-4805-41EC-8642-5A84515B34BA}" destId="{EE17CE8A-D1FC-4608-BA37-7195CBB2D4FB}" srcOrd="4" destOrd="0" presId="urn:microsoft.com/office/officeart/2008/layout/HorizontalMultiLevelHierarchy"/>
    <dgm:cxn modelId="{FB7CE742-0E4C-49AD-B29D-6FC5E79B5024}" type="presParOf" srcId="{EE17CE8A-D1FC-4608-BA37-7195CBB2D4FB}" destId="{C7C2A96E-C6AC-4423-8A38-1489EB5017E2}" srcOrd="0" destOrd="0" presId="urn:microsoft.com/office/officeart/2008/layout/HorizontalMultiLevelHierarchy"/>
    <dgm:cxn modelId="{09B49DF9-2027-4AFB-946A-782965D9E565}" type="presParOf" srcId="{ADEBDECA-4805-41EC-8642-5A84515B34BA}" destId="{635F033A-D383-4E1E-B4F3-74F23419D074}" srcOrd="5" destOrd="0" presId="urn:microsoft.com/office/officeart/2008/layout/HorizontalMultiLevelHierarchy"/>
    <dgm:cxn modelId="{2BF75E29-4DD2-4D43-8A99-17C31C22FE7D}" type="presParOf" srcId="{635F033A-D383-4E1E-B4F3-74F23419D074}" destId="{2A1872AA-7721-449F-92C0-844D0DD2FE22}" srcOrd="0" destOrd="0" presId="urn:microsoft.com/office/officeart/2008/layout/HorizontalMultiLevelHierarchy"/>
    <dgm:cxn modelId="{F45D544D-D5E8-4D88-A3D5-B15671126117}" type="presParOf" srcId="{635F033A-D383-4E1E-B4F3-74F23419D074}" destId="{BF6535EC-AFAB-4197-B871-928B944A9498}" srcOrd="1" destOrd="0" presId="urn:microsoft.com/office/officeart/2008/layout/HorizontalMultiLevelHierarchy"/>
    <dgm:cxn modelId="{97B92A66-FF18-4253-85CD-F858F600F254}" type="presParOf" srcId="{ADEBDECA-4805-41EC-8642-5A84515B34BA}" destId="{907D217B-0921-4729-8D9E-01C5F11CFF3D}" srcOrd="6" destOrd="0" presId="urn:microsoft.com/office/officeart/2008/layout/HorizontalMultiLevelHierarchy"/>
    <dgm:cxn modelId="{8F8E1D9E-1DF1-4CD2-B26F-0D16317DEBB0}" type="presParOf" srcId="{907D217B-0921-4729-8D9E-01C5F11CFF3D}" destId="{271203BB-87DE-459B-8CB1-069B0261AA71}" srcOrd="0" destOrd="0" presId="urn:microsoft.com/office/officeart/2008/layout/HorizontalMultiLevelHierarchy"/>
    <dgm:cxn modelId="{347C7FB5-F532-4EA4-903B-35764C89198C}" type="presParOf" srcId="{ADEBDECA-4805-41EC-8642-5A84515B34BA}" destId="{7F156F44-2D6E-42AA-A64B-60F7F7FF0662}" srcOrd="7" destOrd="0" presId="urn:microsoft.com/office/officeart/2008/layout/HorizontalMultiLevelHierarchy"/>
    <dgm:cxn modelId="{1FE58C87-484D-48C3-856C-F2B16FD020DA}" type="presParOf" srcId="{7F156F44-2D6E-42AA-A64B-60F7F7FF0662}" destId="{F2449A2E-E939-42F2-9D5E-D6A7F211FB05}" srcOrd="0" destOrd="0" presId="urn:microsoft.com/office/officeart/2008/layout/HorizontalMultiLevelHierarchy"/>
    <dgm:cxn modelId="{23957221-6CF1-4FAC-B4F6-87FF25701F54}" type="presParOf" srcId="{7F156F44-2D6E-42AA-A64B-60F7F7FF0662}" destId="{6CAB1F91-1E7A-444D-9232-20761235B601}" srcOrd="1" destOrd="0" presId="urn:microsoft.com/office/officeart/2008/layout/HorizontalMultiLevelHierarchy"/>
    <dgm:cxn modelId="{B79AD18A-BD52-410F-99C9-2FB8844AF22B}" type="presParOf" srcId="{ADEBDECA-4805-41EC-8642-5A84515B34BA}" destId="{C2648B92-19A0-4F54-880F-4895977BF41E}" srcOrd="8" destOrd="0" presId="urn:microsoft.com/office/officeart/2008/layout/HorizontalMultiLevelHierarchy"/>
    <dgm:cxn modelId="{DD785365-949A-4393-A79A-7A9462EB037E}" type="presParOf" srcId="{C2648B92-19A0-4F54-880F-4895977BF41E}" destId="{892FFBBE-CEFF-4983-BC4C-0BAF1C4642CF}" srcOrd="0" destOrd="0" presId="urn:microsoft.com/office/officeart/2008/layout/HorizontalMultiLevelHierarchy"/>
    <dgm:cxn modelId="{8EB22AEE-51A9-4948-A1D8-FCEF0348A4F1}" type="presParOf" srcId="{ADEBDECA-4805-41EC-8642-5A84515B34BA}" destId="{13FC92D9-AC5A-43AF-83C3-B329BB47304B}" srcOrd="9" destOrd="0" presId="urn:microsoft.com/office/officeart/2008/layout/HorizontalMultiLevelHierarchy"/>
    <dgm:cxn modelId="{D9627C87-BB2C-487D-9441-931141A81D2A}" type="presParOf" srcId="{13FC92D9-AC5A-43AF-83C3-B329BB47304B}" destId="{FF151964-6366-4278-8324-9364B908AF9F}" srcOrd="0" destOrd="0" presId="urn:microsoft.com/office/officeart/2008/layout/HorizontalMultiLevelHierarchy"/>
    <dgm:cxn modelId="{456A25FF-3351-4D97-83F3-571208FDB705}" type="presParOf" srcId="{13FC92D9-AC5A-43AF-83C3-B329BB47304B}" destId="{A3E6377F-28AD-48D7-BE53-45ED21A4C296}" srcOrd="1" destOrd="0" presId="urn:microsoft.com/office/officeart/2008/layout/HorizontalMultiLevelHierarchy"/>
    <dgm:cxn modelId="{1E6C3CED-4DB8-4BD4-A5A0-B595D67C20D9}" type="presParOf" srcId="{ADEBDECA-4805-41EC-8642-5A84515B34BA}" destId="{383FEC58-1D7B-478D-9FE8-B44B0CDC2C7C}" srcOrd="10" destOrd="0" presId="urn:microsoft.com/office/officeart/2008/layout/HorizontalMultiLevelHierarchy"/>
    <dgm:cxn modelId="{313A4DC2-C644-4A33-A29B-62916EABAF4B}" type="presParOf" srcId="{383FEC58-1D7B-478D-9FE8-B44B0CDC2C7C}" destId="{5A1AF8BD-E6C6-4762-93C9-F6785E51D644}" srcOrd="0" destOrd="0" presId="urn:microsoft.com/office/officeart/2008/layout/HorizontalMultiLevelHierarchy"/>
    <dgm:cxn modelId="{00DCAC01-6D22-4A10-B88C-A212B4C4D460}" type="presParOf" srcId="{ADEBDECA-4805-41EC-8642-5A84515B34BA}" destId="{5D1B39C5-5067-4E6E-8617-29B0C79F4C45}" srcOrd="11" destOrd="0" presId="urn:microsoft.com/office/officeart/2008/layout/HorizontalMultiLevelHierarchy"/>
    <dgm:cxn modelId="{5EE3375A-EB1C-427B-AAC2-6B94B1F661E3}" type="presParOf" srcId="{5D1B39C5-5067-4E6E-8617-29B0C79F4C45}" destId="{59E8B0A4-F21E-4472-BF49-62E42729101E}" srcOrd="0" destOrd="0" presId="urn:microsoft.com/office/officeart/2008/layout/HorizontalMultiLevelHierarchy"/>
    <dgm:cxn modelId="{D4E4331B-73D8-4B9D-AC18-3A5DED1EF26B}" type="presParOf" srcId="{5D1B39C5-5067-4E6E-8617-29B0C79F4C45}" destId="{EA6DECC9-8587-4117-BFD8-5E77DC1F5F63}" srcOrd="1" destOrd="0" presId="urn:microsoft.com/office/officeart/2008/layout/HorizontalMultiLevelHierarchy"/>
    <dgm:cxn modelId="{4ADA6DAB-FD7D-41B8-A4BB-F2EFCB45F50B}" type="presParOf" srcId="{ADEBDECA-4805-41EC-8642-5A84515B34BA}" destId="{D15A69EE-5796-471B-A009-CB9AFA1DDE36}" srcOrd="12" destOrd="0" presId="urn:microsoft.com/office/officeart/2008/layout/HorizontalMultiLevelHierarchy"/>
    <dgm:cxn modelId="{B536003B-7D68-4923-9685-026A7A82B3A6}" type="presParOf" srcId="{D15A69EE-5796-471B-A009-CB9AFA1DDE36}" destId="{840378C4-3781-43FE-8B31-2D74A95B06D8}" srcOrd="0" destOrd="0" presId="urn:microsoft.com/office/officeart/2008/layout/HorizontalMultiLevelHierarchy"/>
    <dgm:cxn modelId="{EBCD9391-746D-4F2C-8CDF-85541331EA21}" type="presParOf" srcId="{ADEBDECA-4805-41EC-8642-5A84515B34BA}" destId="{E252FFB4-3EE5-4236-AAA6-040E94A1E9A6}" srcOrd="13" destOrd="0" presId="urn:microsoft.com/office/officeart/2008/layout/HorizontalMultiLevelHierarchy"/>
    <dgm:cxn modelId="{A8D5E78F-E7E2-48C1-A4BD-FC9258339E01}" type="presParOf" srcId="{E252FFB4-3EE5-4236-AAA6-040E94A1E9A6}" destId="{1E0B9F55-F20B-4E78-BBAF-1C183B50053E}" srcOrd="0" destOrd="0" presId="urn:microsoft.com/office/officeart/2008/layout/HorizontalMultiLevelHierarchy"/>
    <dgm:cxn modelId="{C55EE38B-98D4-49D8-B98A-481F2CB1048E}" type="presParOf" srcId="{E252FFB4-3EE5-4236-AAA6-040E94A1E9A6}" destId="{D7943588-27AF-4490-8ED2-A2D11326865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A69EE-5796-471B-A009-CB9AFA1DDE36}">
      <dsp:nvSpPr>
        <dsp:cNvPr id="0" name=""/>
        <dsp:cNvSpPr/>
      </dsp:nvSpPr>
      <dsp:spPr>
        <a:xfrm>
          <a:off x="1715323" y="3060340"/>
          <a:ext cx="472330" cy="270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2700062"/>
              </a:lnTo>
              <a:lnTo>
                <a:pt x="472330" y="2700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900" kern="1200"/>
        </a:p>
      </dsp:txBody>
      <dsp:txXfrm>
        <a:off x="1882962" y="4341844"/>
        <a:ext cx="137053" cy="137053"/>
      </dsp:txXfrm>
    </dsp:sp>
    <dsp:sp modelId="{383FEC58-1D7B-478D-9FE8-B44B0CDC2C7C}">
      <dsp:nvSpPr>
        <dsp:cNvPr id="0" name=""/>
        <dsp:cNvSpPr/>
      </dsp:nvSpPr>
      <dsp:spPr>
        <a:xfrm>
          <a:off x="1715323" y="3060340"/>
          <a:ext cx="472330" cy="1800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1800041"/>
              </a:lnTo>
              <a:lnTo>
                <a:pt x="472330" y="18000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600" kern="1200"/>
        </a:p>
      </dsp:txBody>
      <dsp:txXfrm>
        <a:off x="1904964" y="3913836"/>
        <a:ext cx="93049" cy="93049"/>
      </dsp:txXfrm>
    </dsp:sp>
    <dsp:sp modelId="{C2648B92-19A0-4F54-880F-4895977BF41E}">
      <dsp:nvSpPr>
        <dsp:cNvPr id="0" name=""/>
        <dsp:cNvSpPr/>
      </dsp:nvSpPr>
      <dsp:spPr>
        <a:xfrm>
          <a:off x="1715323" y="3060340"/>
          <a:ext cx="472330" cy="900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900020"/>
              </a:lnTo>
              <a:lnTo>
                <a:pt x="472330" y="900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1926078" y="3484939"/>
        <a:ext cx="50821" cy="50821"/>
      </dsp:txXfrm>
    </dsp:sp>
    <dsp:sp modelId="{907D217B-0921-4729-8D9E-01C5F11CFF3D}">
      <dsp:nvSpPr>
        <dsp:cNvPr id="0" name=""/>
        <dsp:cNvSpPr/>
      </dsp:nvSpPr>
      <dsp:spPr>
        <a:xfrm>
          <a:off x="1715323" y="3014619"/>
          <a:ext cx="472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233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1939680" y="3048531"/>
        <a:ext cx="23616" cy="23616"/>
      </dsp:txXfrm>
    </dsp:sp>
    <dsp:sp modelId="{EE17CE8A-D1FC-4608-BA37-7195CBB2D4FB}">
      <dsp:nvSpPr>
        <dsp:cNvPr id="0" name=""/>
        <dsp:cNvSpPr/>
      </dsp:nvSpPr>
      <dsp:spPr>
        <a:xfrm>
          <a:off x="1715323" y="2160319"/>
          <a:ext cx="472330" cy="900020"/>
        </a:xfrm>
        <a:custGeom>
          <a:avLst/>
          <a:gdLst/>
          <a:ahLst/>
          <a:cxnLst/>
          <a:rect l="0" t="0" r="0" b="0"/>
          <a:pathLst>
            <a:path>
              <a:moveTo>
                <a:pt x="0" y="900020"/>
              </a:moveTo>
              <a:lnTo>
                <a:pt x="236165" y="900020"/>
              </a:lnTo>
              <a:lnTo>
                <a:pt x="236165" y="0"/>
              </a:lnTo>
              <a:lnTo>
                <a:pt x="47233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1926078" y="2584918"/>
        <a:ext cx="50821" cy="50821"/>
      </dsp:txXfrm>
    </dsp:sp>
    <dsp:sp modelId="{3BCAB60A-D8B2-455D-A17B-453F1CFD0F60}">
      <dsp:nvSpPr>
        <dsp:cNvPr id="0" name=""/>
        <dsp:cNvSpPr/>
      </dsp:nvSpPr>
      <dsp:spPr>
        <a:xfrm>
          <a:off x="1715323" y="1260298"/>
          <a:ext cx="472330" cy="1800041"/>
        </a:xfrm>
        <a:custGeom>
          <a:avLst/>
          <a:gdLst/>
          <a:ahLst/>
          <a:cxnLst/>
          <a:rect l="0" t="0" r="0" b="0"/>
          <a:pathLst>
            <a:path>
              <a:moveTo>
                <a:pt x="0" y="1800041"/>
              </a:moveTo>
              <a:lnTo>
                <a:pt x="236165" y="1800041"/>
              </a:lnTo>
              <a:lnTo>
                <a:pt x="236165" y="0"/>
              </a:lnTo>
              <a:lnTo>
                <a:pt x="47233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600" kern="1200"/>
        </a:p>
      </dsp:txBody>
      <dsp:txXfrm>
        <a:off x="1904964" y="2113794"/>
        <a:ext cx="93049" cy="93049"/>
      </dsp:txXfrm>
    </dsp:sp>
    <dsp:sp modelId="{849AE52F-B5AD-4800-ABB5-DFA1AF7957C1}">
      <dsp:nvSpPr>
        <dsp:cNvPr id="0" name=""/>
        <dsp:cNvSpPr/>
      </dsp:nvSpPr>
      <dsp:spPr>
        <a:xfrm>
          <a:off x="1715323" y="378169"/>
          <a:ext cx="408920" cy="2682170"/>
        </a:xfrm>
        <a:custGeom>
          <a:avLst/>
          <a:gdLst/>
          <a:ahLst/>
          <a:cxnLst/>
          <a:rect l="0" t="0" r="0" b="0"/>
          <a:pathLst>
            <a:path>
              <a:moveTo>
                <a:pt x="0" y="2682170"/>
              </a:moveTo>
              <a:lnTo>
                <a:pt x="204460" y="2682170"/>
              </a:lnTo>
              <a:lnTo>
                <a:pt x="204460" y="0"/>
              </a:lnTo>
              <a:lnTo>
                <a:pt x="40892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900" kern="1200"/>
        </a:p>
      </dsp:txBody>
      <dsp:txXfrm>
        <a:off x="1851954" y="1651425"/>
        <a:ext cx="135658" cy="135658"/>
      </dsp:txXfrm>
    </dsp:sp>
    <dsp:sp modelId="{1D90D021-92F7-4D96-B278-93A481753F7A}">
      <dsp:nvSpPr>
        <dsp:cNvPr id="0" name=""/>
        <dsp:cNvSpPr/>
      </dsp:nvSpPr>
      <dsp:spPr>
        <a:xfrm rot="16200000">
          <a:off x="-539465" y="2700331"/>
          <a:ext cx="3789561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DAYS OF THE WEEK</a:t>
          </a:r>
          <a:endParaRPr lang="en-IN" sz="3700" kern="1200" dirty="0"/>
        </a:p>
      </dsp:txBody>
      <dsp:txXfrm>
        <a:off x="-539465" y="2700331"/>
        <a:ext cx="3789561" cy="720016"/>
      </dsp:txXfrm>
    </dsp:sp>
    <dsp:sp modelId="{74CFFCF1-63D6-43B9-B791-7A37FE30337F}">
      <dsp:nvSpPr>
        <dsp:cNvPr id="0" name=""/>
        <dsp:cNvSpPr/>
      </dsp:nvSpPr>
      <dsp:spPr>
        <a:xfrm>
          <a:off x="2124243" y="18161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Sunday</a:t>
          </a:r>
          <a:endParaRPr lang="en-IN" sz="3700" kern="1200" dirty="0"/>
        </a:p>
      </dsp:txBody>
      <dsp:txXfrm>
        <a:off x="2124243" y="18161"/>
        <a:ext cx="2361654" cy="720016"/>
      </dsp:txXfrm>
    </dsp:sp>
    <dsp:sp modelId="{A148125F-7932-4A79-9288-1E2D1EF89CF1}">
      <dsp:nvSpPr>
        <dsp:cNvPr id="0" name=""/>
        <dsp:cNvSpPr/>
      </dsp:nvSpPr>
      <dsp:spPr>
        <a:xfrm>
          <a:off x="2187654" y="900289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Monday</a:t>
          </a:r>
          <a:endParaRPr lang="en-IN" sz="3700" kern="1200" dirty="0"/>
        </a:p>
      </dsp:txBody>
      <dsp:txXfrm>
        <a:off x="2187654" y="900289"/>
        <a:ext cx="2361654" cy="720016"/>
      </dsp:txXfrm>
    </dsp:sp>
    <dsp:sp modelId="{2A1872AA-7721-449F-92C0-844D0DD2FE22}">
      <dsp:nvSpPr>
        <dsp:cNvPr id="0" name=""/>
        <dsp:cNvSpPr/>
      </dsp:nvSpPr>
      <dsp:spPr>
        <a:xfrm>
          <a:off x="2187654" y="1800310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Tuesday</a:t>
          </a:r>
          <a:endParaRPr lang="en-IN" sz="3700" kern="1200" dirty="0"/>
        </a:p>
      </dsp:txBody>
      <dsp:txXfrm>
        <a:off x="2187654" y="1800310"/>
        <a:ext cx="2361654" cy="720016"/>
      </dsp:txXfrm>
    </dsp:sp>
    <dsp:sp modelId="{F2449A2E-E939-42F2-9D5E-D6A7F211FB05}">
      <dsp:nvSpPr>
        <dsp:cNvPr id="0" name=""/>
        <dsp:cNvSpPr/>
      </dsp:nvSpPr>
      <dsp:spPr>
        <a:xfrm>
          <a:off x="2187654" y="2700331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Wednesday</a:t>
          </a:r>
          <a:endParaRPr lang="en-IN" sz="3700" kern="1200" dirty="0"/>
        </a:p>
      </dsp:txBody>
      <dsp:txXfrm>
        <a:off x="2187654" y="2700331"/>
        <a:ext cx="2361654" cy="720016"/>
      </dsp:txXfrm>
    </dsp:sp>
    <dsp:sp modelId="{FF151964-6366-4278-8324-9364B908AF9F}">
      <dsp:nvSpPr>
        <dsp:cNvPr id="0" name=""/>
        <dsp:cNvSpPr/>
      </dsp:nvSpPr>
      <dsp:spPr>
        <a:xfrm>
          <a:off x="2187654" y="3600352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Thursday</a:t>
          </a:r>
          <a:endParaRPr lang="en-IN" sz="3700" kern="1200" dirty="0"/>
        </a:p>
      </dsp:txBody>
      <dsp:txXfrm>
        <a:off x="2187654" y="3600352"/>
        <a:ext cx="2361654" cy="720016"/>
      </dsp:txXfrm>
    </dsp:sp>
    <dsp:sp modelId="{59E8B0A4-F21E-4472-BF49-62E42729101E}">
      <dsp:nvSpPr>
        <dsp:cNvPr id="0" name=""/>
        <dsp:cNvSpPr/>
      </dsp:nvSpPr>
      <dsp:spPr>
        <a:xfrm>
          <a:off x="2187654" y="4500373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Friday</a:t>
          </a:r>
          <a:endParaRPr lang="en-IN" sz="3700" kern="1200" dirty="0"/>
        </a:p>
      </dsp:txBody>
      <dsp:txXfrm>
        <a:off x="2187654" y="4500373"/>
        <a:ext cx="2361654" cy="720016"/>
      </dsp:txXfrm>
    </dsp:sp>
    <dsp:sp modelId="{1E0B9F55-F20B-4E78-BBAF-1C183B50053E}">
      <dsp:nvSpPr>
        <dsp:cNvPr id="0" name=""/>
        <dsp:cNvSpPr/>
      </dsp:nvSpPr>
      <dsp:spPr>
        <a:xfrm>
          <a:off x="2187654" y="5400394"/>
          <a:ext cx="2361654" cy="720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Saturday</a:t>
          </a:r>
          <a:endParaRPr lang="en-IN" sz="3700" kern="1200" dirty="0"/>
        </a:p>
      </dsp:txBody>
      <dsp:txXfrm>
        <a:off x="2187654" y="5400394"/>
        <a:ext cx="2361654" cy="720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81225" y="2071679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0993" y="3140968"/>
            <a:ext cx="6726897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	 	:	DAYS OF THE WEEK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FA0F5-67E6-4BE4-BCFD-FBC76241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1784" y="205440"/>
            <a:ext cx="3888432" cy="64093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+mn-lt"/>
              </a:rPr>
              <a:t>Listen and repeat</a:t>
            </a:r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F8146A8C-8BB5-4420-AD0F-CE272058B50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8512" y="46609"/>
            <a:ext cx="2273072" cy="9341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967A9B-1FFF-460F-BCE6-D95235BC5DBA}"/>
              </a:ext>
            </a:extLst>
          </p:cNvPr>
          <p:cNvSpPr txBox="1"/>
          <p:nvPr/>
        </p:nvSpPr>
        <p:spPr>
          <a:xfrm>
            <a:off x="427054" y="1143360"/>
            <a:ext cx="11449272" cy="55092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We go to school everyday, </a:t>
            </a:r>
          </a:p>
          <a:p>
            <a:r>
              <a:rPr lang="en-US" sz="3200" dirty="0"/>
              <a:t>but not on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Saturday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/>
              <a:t>and not on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Sunday.</a:t>
            </a:r>
          </a:p>
          <a:p>
            <a:r>
              <a:rPr lang="en-US" sz="3200" dirty="0"/>
              <a:t>The five school days are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Monday 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Tuesday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Wednesday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Thursday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Friday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two holidays are 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Saturday</a:t>
            </a:r>
          </a:p>
          <a:p>
            <a:r>
              <a:rPr lang="en-US" sz="3200" b="1" dirty="0">
                <a:solidFill>
                  <a:schemeClr val="accent2"/>
                </a:solidFill>
              </a:rPr>
              <a:t>Sunday</a:t>
            </a:r>
            <a:endParaRPr lang="en-IN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1DAC65-7B43-4604-9A0C-4162CFBA4F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03" t="51454" r="16595"/>
          <a:stretch/>
        </p:blipFill>
        <p:spPr>
          <a:xfrm>
            <a:off x="8184232" y="1772816"/>
            <a:ext cx="3672408" cy="310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5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F8146A8C-8BB5-4420-AD0F-CE272058B50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464" y="-4693"/>
            <a:ext cx="2428892" cy="114300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DE951AC-D8FE-4597-BFD0-92F99330C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0370534"/>
              </p:ext>
            </p:extLst>
          </p:nvPr>
        </p:nvGraphicFramePr>
        <p:xfrm>
          <a:off x="1991544" y="188640"/>
          <a:ext cx="554461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1A5D016-CDE4-4BAE-A61A-1190D43C9475}"/>
              </a:ext>
            </a:extLst>
          </p:cNvPr>
          <p:cNvSpPr txBox="1"/>
          <p:nvPr/>
        </p:nvSpPr>
        <p:spPr>
          <a:xfrm>
            <a:off x="7752184" y="1182100"/>
            <a:ext cx="38164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first day of the week is SUNDAY.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last day of the week is SATURDAY.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47283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F8146A8C-8BB5-4420-AD0F-CE272058B50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22731"/>
            <a:ext cx="2428892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701E11-7210-4478-A1F4-7E2268CF7C87}"/>
              </a:ext>
            </a:extLst>
          </p:cNvPr>
          <p:cNvSpPr txBox="1"/>
          <p:nvPr/>
        </p:nvSpPr>
        <p:spPr>
          <a:xfrm>
            <a:off x="3503712" y="361692"/>
            <a:ext cx="3528392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200" u="sng" dirty="0">
                <a:solidFill>
                  <a:srgbClr val="FF0000"/>
                </a:solidFill>
              </a:rPr>
              <a:t>CLASS ASSIGNMENT</a:t>
            </a:r>
            <a:endParaRPr lang="en-IN" sz="3200" u="sng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9FD22E-D34D-4FFC-8C64-2998479B6E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19" t="10104" r="31691"/>
          <a:stretch/>
        </p:blipFill>
        <p:spPr>
          <a:xfrm>
            <a:off x="1343472" y="1305211"/>
            <a:ext cx="6840760" cy="52650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1C9290-7387-4603-BCBA-8C9A35B51038}"/>
              </a:ext>
            </a:extLst>
          </p:cNvPr>
          <p:cNvSpPr txBox="1"/>
          <p:nvPr/>
        </p:nvSpPr>
        <p:spPr>
          <a:xfrm>
            <a:off x="8616280" y="2348880"/>
            <a:ext cx="357572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Page number- 34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of English Junction book</a:t>
            </a:r>
            <a:endParaRPr lang="en-I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F8146A8C-8BB5-4420-AD0F-CE272058B50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9336" y="106280"/>
            <a:ext cx="2428892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48B1A8-98D4-42E3-8E4C-BBB8D47D219C}"/>
              </a:ext>
            </a:extLst>
          </p:cNvPr>
          <p:cNvSpPr txBox="1"/>
          <p:nvPr/>
        </p:nvSpPr>
        <p:spPr>
          <a:xfrm>
            <a:off x="3935760" y="677784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rgbClr val="FF0000"/>
                </a:solidFill>
              </a:rPr>
              <a:t>Home assignment</a:t>
            </a:r>
            <a:endParaRPr lang="en-IN" sz="3200" u="sng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26DECE-18E9-43FD-8058-FE5A451ACCD7}"/>
              </a:ext>
            </a:extLst>
          </p:cNvPr>
          <p:cNvSpPr txBox="1"/>
          <p:nvPr/>
        </p:nvSpPr>
        <p:spPr>
          <a:xfrm>
            <a:off x="983432" y="1340768"/>
            <a:ext cx="107291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Write the days of the week in notebook(2 times)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Sunday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Monday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Tuesday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Wednesday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Thursday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Friday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IN" sz="3200" dirty="0"/>
              <a:t> Saturday</a:t>
            </a:r>
          </a:p>
        </p:txBody>
      </p:sp>
    </p:spTree>
    <p:extLst>
      <p:ext uri="{BB962C8B-B14F-4D97-AF65-F5344CB8AC3E}">
        <p14:creationId xmlns:p14="http://schemas.microsoft.com/office/powerpoint/2010/main" val="59333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C96E3E50-DD95-45A6-ACBC-D1BAA8D895C3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9336" y="15777"/>
            <a:ext cx="2428892" cy="1143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</TotalTime>
  <Words>131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Listen and repeat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Dipika Dash</cp:lastModifiedBy>
  <cp:revision>82</cp:revision>
  <dcterms:created xsi:type="dcterms:W3CDTF">2020-07-01T07:27:00Z</dcterms:created>
  <dcterms:modified xsi:type="dcterms:W3CDTF">2021-11-08T14:59:53Z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