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308" r:id="rId2"/>
    <p:sldId id="309" r:id="rId3"/>
    <p:sldId id="310" r:id="rId4"/>
    <p:sldId id="312" r:id="rId5"/>
    <p:sldId id="311" r:id="rId6"/>
    <p:sldId id="314" r:id="rId7"/>
    <p:sldId id="313" r:id="rId8"/>
    <p:sldId id="316" r:id="rId9"/>
    <p:sldId id="31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4660"/>
  </p:normalViewPr>
  <p:slideViewPr>
    <p:cSldViewPr>
      <p:cViewPr varScale="1">
        <p:scale>
          <a:sx n="62" d="100"/>
          <a:sy n="62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D32AA-88F5-4B5F-BB28-18B5ED3287BC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07F0A-3D30-4F8B-BF26-D990BDFCE1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66F88-E86B-4C78-A43C-357549CC7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7A7506-47A3-496C-9000-D76E00654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A47C9-E01D-4023-A42A-5566DA2B9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F9011-A92E-4A94-8692-DF003DD7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D0117-F905-4E42-A74C-111240C7A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7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1E55B-6EC8-42B9-A088-DE9007926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6795D3-C76D-46BC-95FB-ED39C0DD8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6CC7D-E78D-4189-8F5C-3E25B7549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0D47B-2524-4763-AE20-24B1E614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6E6B5-5170-443D-A41C-757F4E1E3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20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357211-4E48-4450-A849-6E39E656B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7A2FA-1189-4207-B8DC-A455B5C3D2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09B6C-1F7D-4779-96DD-D8152221F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E1ABC-111B-4303-A1B1-AA4AA9E19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D1167-A7FD-4CE1-91E6-0BEC4A522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42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584C2-4CCA-48FE-B4A4-913D3009B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38411-F175-4731-9465-31F00DE66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D9CAD-93FF-48B2-9521-8A222E97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7A647-E0FD-4504-8348-C6CB267E8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86A93-EE23-4B41-934E-D71E0F2A7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8C8D3-4497-4D2F-B1C4-619E242AC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83DFF-8B9C-4F77-8A0A-34261038C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F7FC7-3AA8-47CD-B5C0-072475535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2D8DE-0014-41B4-ADA9-9EDDECBAE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58EA2-1B40-4591-81A7-02C5536B4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82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6333E-AE52-448C-82EF-6F10E3AA5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0A70E-AFC2-4A79-A668-4280E2098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40955E-3331-4677-8891-E1F14A149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77B14-C8A4-4020-A73C-A79964452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E41195-E707-4CD3-84F5-E34FCCF63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6BF72-883F-4086-87E5-94E865E24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59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BAF13-E37D-4EC9-801E-5ABCAFBBD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1AA6EA-3FCA-4A04-A123-37821AB79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A03FC3-4AFB-47B4-84B5-F4DBA33061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092080-A2FF-473D-9369-B5C7F3D69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1F9830-9C09-4D8D-92F0-4913FEF82E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55CAB8-BE64-4025-99CC-B67A8B40C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000E1E-9E0C-4885-92CB-808415B11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5389FF-C993-4AD5-8C4F-A5CD33B01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1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05D8A-E40E-456B-AC5A-448403D93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41A747-A3DE-4A84-BB6A-C130B078D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133C8-70E5-46ED-A7D5-B0BB0A3CA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4690B3-F4A6-4185-801E-6B584B41C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6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A00EBD-8C07-4BBC-A6BA-9B4321BBE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0A706D-7B7E-4F78-81FD-38F37F908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EE1C3-11E9-41C7-9F1E-1B9B6F2AB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146E2-1A89-4BC2-ACF0-87584D658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B6E5E-EA01-4085-96DC-6A42A1D06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D532C7-02C1-4642-A1D0-60D00993B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14E678-A172-46E2-817A-2ABE7C20A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D4280-41CA-4EF1-9314-6C2C1CF73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2C6DE0-59DA-4218-BEB7-668454F2C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02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55D86-ACD8-4758-8308-492CCDAB7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881E5-424D-4440-975A-CD84521DD8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FB4CE2-6542-4D29-900A-E458F5704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FE02D-3D1F-4D15-98FD-E0FE3F8B6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BE16E-15AC-4D4E-915A-E2EEE14E5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035B74-EDFD-4212-B49E-773A138D7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4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F472C9-7D97-43D7-8A88-800E139A5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8669A-5333-442F-8F4A-EF8C78D3C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AFB62-81FD-4CF3-AF79-5EED8B69AB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B0610-D510-48BB-B647-CF88D3A406AF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7CF32-C881-4BCC-A909-B1546CDC78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1756A-F650-4CEF-B2CB-7772301F6D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4F1ED-967E-4BB5-927E-E5B5A1EBBB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7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tick Figure Question Answer | 3D Animated Clipart for PowerPoint -  PresenterMedia.com">
            <a:extLst>
              <a:ext uri="{FF2B5EF4-FFF2-40B4-BE49-F238E27FC236}">
                <a16:creationId xmlns:a16="http://schemas.microsoft.com/office/drawing/2014/main" id="{548E2B6C-7D71-47B6-B576-BD0CF2C80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6510" y="18788"/>
            <a:ext cx="2485490" cy="3334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Google Shape;54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73332"/>
            <a:ext cx="12192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CBF502-D26B-4930-9AB4-952850C32E64}"/>
              </a:ext>
            </a:extLst>
          </p:cNvPr>
          <p:cNvSpPr txBox="1"/>
          <p:nvPr/>
        </p:nvSpPr>
        <p:spPr>
          <a:xfrm>
            <a:off x="0" y="1678212"/>
            <a:ext cx="12192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115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CLASS TEST</a:t>
            </a:r>
            <a:endParaRPr lang="en-IN" sz="11500" b="1" i="0" u="none" strike="noStrike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E732CD31-63AD-406C-8D4A-C280D38A590A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2753" y="71818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B9D7492-459D-446F-B629-3D415568B86E}"/>
              </a:ext>
            </a:extLst>
          </p:cNvPr>
          <p:cNvSpPr txBox="1"/>
          <p:nvPr/>
        </p:nvSpPr>
        <p:spPr>
          <a:xfrm>
            <a:off x="609600" y="3839859"/>
            <a:ext cx="1097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8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Miriam Fixed" panose="020B0509050101010101" pitchFamily="49" charset="-79"/>
              </a:rPr>
              <a:t>SUBJECT : PHYSICAL EDUCATION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CB61DD2B-84E7-4EDD-8C8B-38EEC7CF3D7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15600" y="7620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3CF5B6-36B4-495F-A1E7-84237787BCC4}"/>
              </a:ext>
            </a:extLst>
          </p:cNvPr>
          <p:cNvSpPr txBox="1"/>
          <p:nvPr/>
        </p:nvSpPr>
        <p:spPr>
          <a:xfrm>
            <a:off x="163299" y="1981200"/>
            <a:ext cx="11865401" cy="3025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IN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Short answer type questions. (Attempt any 4). “Duration-15 minutes”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Explain the benefits of yoga.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What is obesity? How can we come to know that we are obese?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Mention any two benefits of ‘</a:t>
            </a:r>
            <a:r>
              <a:rPr lang="en-IN" sz="20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Urdhva</a:t>
            </a:r>
            <a:r>
              <a:rPr lang="en-IN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Hastasana</a:t>
            </a:r>
            <a:r>
              <a:rPr lang="en-IN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’ and </a:t>
            </a:r>
            <a:r>
              <a:rPr lang="en-IN" sz="20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Ardhmatseyendrasana</a:t>
            </a:r>
            <a:r>
              <a:rPr lang="en-IN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Differentiate between Type-1 and Type-2 diabetes.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IN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Mention any two Contraindications for Pada </a:t>
            </a:r>
            <a:r>
              <a:rPr lang="en-IN" sz="20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Hastasana</a:t>
            </a:r>
            <a:r>
              <a:rPr lang="en-IN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14FE-9D95-47A9-88BA-1902411F13E0}"/>
              </a:ext>
            </a:extLst>
          </p:cNvPr>
          <p:cNvSpPr txBox="1"/>
          <p:nvPr/>
        </p:nvSpPr>
        <p:spPr>
          <a:xfrm>
            <a:off x="1143000" y="0"/>
            <a:ext cx="9906000" cy="1509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0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ODM PUBLIC SCHOOL, BHUBANESWAR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0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PHYSICAL EDCATION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800" b="1" dirty="0">
                <a:solidFill>
                  <a:srgbClr val="7030A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(Class Test-15-02-22)</a:t>
            </a:r>
            <a:endParaRPr lang="en-IN" sz="2000" b="1" dirty="0">
              <a:solidFill>
                <a:srgbClr val="7030A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1FD2EFB4-E61D-43B4-B815-D7459E012D60}"/>
              </a:ext>
            </a:extLst>
          </p:cNvPr>
          <p:cNvSpPr/>
          <p:nvPr/>
        </p:nvSpPr>
        <p:spPr>
          <a:xfrm>
            <a:off x="0" y="-1"/>
            <a:ext cx="2438400" cy="783575"/>
          </a:xfrm>
          <a:prstGeom prst="homePlate">
            <a:avLst>
              <a:gd name="adj" fmla="val 106381"/>
            </a:avLst>
          </a:prstGeom>
          <a:solidFill>
            <a:srgbClr val="7030A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lgerian" panose="04020705040A02060702" pitchFamily="82" charset="0"/>
              </a:rPr>
              <a:t>DAY - 01</a:t>
            </a:r>
            <a:endParaRPr lang="en-IN" b="1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16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CB61DD2B-84E7-4EDD-8C8B-38EEC7CF3D7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15600" y="7620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3CF5B6-36B4-495F-A1E7-84237787BCC4}"/>
              </a:ext>
            </a:extLst>
          </p:cNvPr>
          <p:cNvSpPr txBox="1"/>
          <p:nvPr/>
        </p:nvSpPr>
        <p:spPr>
          <a:xfrm>
            <a:off x="163299" y="1981200"/>
            <a:ext cx="11865401" cy="3033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IN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Short answer type questions. (Attempt any 3). “Duration-15 minutes”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Briefly explain the administration of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Bhujangasana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along with its contraindications and draw a stick diagram. (2+1+1)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Define hypertension and explain the methods to prevent and manage hypertension.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Write down the benefits and contraindications of Savasana, (any two).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State any one benefits and contraindication of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Parvatasana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IN" sz="2000" b="1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14FE-9D95-47A9-88BA-1902411F13E0}"/>
              </a:ext>
            </a:extLst>
          </p:cNvPr>
          <p:cNvSpPr txBox="1"/>
          <p:nvPr/>
        </p:nvSpPr>
        <p:spPr>
          <a:xfrm>
            <a:off x="1143000" y="0"/>
            <a:ext cx="9906000" cy="1509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0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ODM PUBLIC SCHOOL, BHUBANESWAR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0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PHYSICAL EDCATION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800" b="1" dirty="0">
                <a:solidFill>
                  <a:srgbClr val="7030A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(Class Test-16-02-22)</a:t>
            </a:r>
            <a:endParaRPr lang="en-IN" sz="2000" b="1" dirty="0">
              <a:solidFill>
                <a:srgbClr val="7030A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1FD2EFB4-E61D-43B4-B815-D7459E012D60}"/>
              </a:ext>
            </a:extLst>
          </p:cNvPr>
          <p:cNvSpPr/>
          <p:nvPr/>
        </p:nvSpPr>
        <p:spPr>
          <a:xfrm>
            <a:off x="0" y="-1"/>
            <a:ext cx="2438400" cy="783575"/>
          </a:xfrm>
          <a:prstGeom prst="homePlate">
            <a:avLst>
              <a:gd name="adj" fmla="val 106381"/>
            </a:avLst>
          </a:prstGeom>
          <a:solidFill>
            <a:srgbClr val="7030A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lgerian" panose="04020705040A02060702" pitchFamily="82" charset="0"/>
              </a:rPr>
              <a:t>DAY - 02</a:t>
            </a:r>
            <a:endParaRPr lang="en-IN" b="1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30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765B7DB4-E444-4F19-A632-D19744CF047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15600" y="7620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41F48BD-7473-4BDA-854A-9192AD132DFE}"/>
              </a:ext>
            </a:extLst>
          </p:cNvPr>
          <p:cNvSpPr txBox="1"/>
          <p:nvPr/>
        </p:nvSpPr>
        <p:spPr>
          <a:xfrm>
            <a:off x="0" y="1066800"/>
            <a:ext cx="12192000" cy="4516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sz="2400" b="1" u="sng" dirty="0">
                <a:solidFill>
                  <a:srgbClr val="00B0F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SECTION - A</a:t>
            </a:r>
            <a:endParaRPr lang="en-IN" sz="1600" b="1" dirty="0">
              <a:solidFill>
                <a:srgbClr val="00B0F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Bef>
                <a:spcPts val="330"/>
              </a:spcBef>
              <a:spcAft>
                <a:spcPts val="0"/>
              </a:spcAft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IN" sz="12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What are the obesity criteria by BMI? What are the various four asanas that can be prevented as well as cured of Diabetes? 										[1 + 1]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Why malnutrition &amp; poverty are the causes of disability?						[1 + 1]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What are the components of physical fitness? Mention all the types of strength.			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	</a:t>
            </a: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[1 + 1]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What is stroke volume, vital air capacity, cardiac output, and tidal air capacity?			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	</a:t>
            </a: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[½ X 4]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What is speed, according to Nelson? What are the various types of speed?				[1 + 1]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What is Greenstick? Enlist any four internal soft tissue injuries.					[1 + 1]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Enlist any four strategies to make physical activities accessible for CWSN.				[½ X 4]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Which type of disability limits an individual’s mobility, dexterity? What are called disruptive behavior disorders?											[1 + 1]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Create a flowchart to explain the classification of the big five personality theory.				[1 X 2]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BD75D5-815F-4D7C-A027-52A0E87801C3}"/>
              </a:ext>
            </a:extLst>
          </p:cNvPr>
          <p:cNvSpPr txBox="1"/>
          <p:nvPr/>
        </p:nvSpPr>
        <p:spPr>
          <a:xfrm>
            <a:off x="0" y="46427"/>
            <a:ext cx="10287000" cy="70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en-US" sz="1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Section A consists of 9 questions amongst which 7 questions have to be attempted each question carries 2 marks and should have 30-50 words.</a:t>
            </a:r>
            <a:endParaRPr lang="en-IN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15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CB61DD2B-84E7-4EDD-8C8B-38EEC7CF3D7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15600" y="7620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3CF5B6-36B4-495F-A1E7-84237787BCC4}"/>
              </a:ext>
            </a:extLst>
          </p:cNvPr>
          <p:cNvSpPr txBox="1"/>
          <p:nvPr/>
        </p:nvSpPr>
        <p:spPr>
          <a:xfrm>
            <a:off x="163299" y="1981200"/>
            <a:ext cx="11865401" cy="3476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IN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Short answer type questions. (Attempt any 4). “Duration-15 minutes”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Write the full form of ADHD, ASD, ODD, and OCD.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Write any two symptoms of ASD and ODD.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Explain any two causes of disability.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Briefly explain Cognitive Disability.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Differentiate between disability and disorder.</a:t>
            </a:r>
            <a:endParaRPr lang="en-IN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14FE-9D95-47A9-88BA-1902411F13E0}"/>
              </a:ext>
            </a:extLst>
          </p:cNvPr>
          <p:cNvSpPr txBox="1"/>
          <p:nvPr/>
        </p:nvSpPr>
        <p:spPr>
          <a:xfrm>
            <a:off x="1143000" y="0"/>
            <a:ext cx="9906000" cy="1509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0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ODM PUBLIC SCHOOL, BHUBANESWAR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0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PHYSICAL EDCATION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800" b="1" dirty="0">
                <a:solidFill>
                  <a:srgbClr val="7030A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(Class Test-17-02-22)</a:t>
            </a: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1FD2EFB4-E61D-43B4-B815-D7459E012D60}"/>
              </a:ext>
            </a:extLst>
          </p:cNvPr>
          <p:cNvSpPr/>
          <p:nvPr/>
        </p:nvSpPr>
        <p:spPr>
          <a:xfrm>
            <a:off x="0" y="-1"/>
            <a:ext cx="2438400" cy="783575"/>
          </a:xfrm>
          <a:prstGeom prst="homePlate">
            <a:avLst>
              <a:gd name="adj" fmla="val 106381"/>
            </a:avLst>
          </a:prstGeom>
          <a:solidFill>
            <a:srgbClr val="7030A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lgerian" panose="04020705040A02060702" pitchFamily="82" charset="0"/>
              </a:rPr>
              <a:t>DAY - 03</a:t>
            </a:r>
            <a:endParaRPr lang="en-IN" b="1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209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765B7DB4-E444-4F19-A632-D19744CF047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15600" y="7620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41F48BD-7473-4BDA-854A-9192AD132DFE}"/>
              </a:ext>
            </a:extLst>
          </p:cNvPr>
          <p:cNvSpPr txBox="1"/>
          <p:nvPr/>
        </p:nvSpPr>
        <p:spPr>
          <a:xfrm>
            <a:off x="0" y="1066800"/>
            <a:ext cx="12192000" cy="35014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sz="2400" u="sng" dirty="0">
                <a:solidFill>
                  <a:srgbClr val="00B0F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SECTION - B</a:t>
            </a:r>
            <a:endParaRPr lang="en-IN" sz="1600" dirty="0">
              <a:solidFill>
                <a:srgbClr val="00B0F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Bef>
                <a:spcPts val="330"/>
              </a:spcBef>
              <a:spcAft>
                <a:spcPts val="0"/>
              </a:spcAft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IN" sz="12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Define motivation, according to Sage. Explain any four techniques of motivation. 			[1 + 2] 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What is Sensory Processing Disorder? What are the various four symptoms of ODD? 		[1 + 2]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What are the various methods to improve flexibility? Explain the procedure of the PNF technique.	[1 + 2]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What is asthma? Explain the causes and symptoms of asthma.					[1 X 3]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What are the multiple fractures? Enlist any eight bone injuries.					[1 + 2]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How extrinsic motivation sometime may kill intrinsic motivation? Explain.			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[1 X 3]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Define interval training and justify 1 : 1 ratio principle of Effort and Recovery.			[1 + 2]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Write any three symptoms of ODD.								[1 X 3]</a:t>
            </a:r>
            <a:endParaRPr lang="en-IN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BD75D5-815F-4D7C-A027-52A0E87801C3}"/>
              </a:ext>
            </a:extLst>
          </p:cNvPr>
          <p:cNvSpPr txBox="1"/>
          <p:nvPr/>
        </p:nvSpPr>
        <p:spPr>
          <a:xfrm>
            <a:off x="0" y="46427"/>
            <a:ext cx="10287000" cy="70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en-US" sz="1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Section B consists of 5 questions amongst which 3 questions have to be attempted each question carries 3 marks and should have 80-100 words.</a:t>
            </a:r>
            <a:endParaRPr lang="en-IN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77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CB61DD2B-84E7-4EDD-8C8B-38EEC7CF3D7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15600" y="7620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3CF5B6-36B4-495F-A1E7-84237787BCC4}"/>
              </a:ext>
            </a:extLst>
          </p:cNvPr>
          <p:cNvSpPr txBox="1"/>
          <p:nvPr/>
        </p:nvSpPr>
        <p:spPr>
          <a:xfrm>
            <a:off x="0" y="1981200"/>
            <a:ext cx="12191999" cy="4030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IN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Short answer type questions. (Attempt any 4). “Duration-15 minutes”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List down any two procedures to make physical activities accessible for CWSN. 	(1 X 2)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>
                <a:latin typeface="Cambria" panose="02040503050406030204" pitchFamily="18" charset="0"/>
                <a:ea typeface="Cambria" panose="02040503050406030204" pitchFamily="18" charset="0"/>
              </a:rPr>
              <a:t>What is disability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etiquettes? Explain. 							(1 X 2)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What are the causes of obsessive-compulsive disorder? 				(1 X 2)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Differentiate between cognitive and intellectual disability, (Any two). 		(1 X 2)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How environmental factors are the causes for ASD. 					(1 X 2)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Create a flow chart of physical disability. 						(1 X 2)</a:t>
            </a:r>
            <a:endParaRPr lang="en-IN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14FE-9D95-47A9-88BA-1902411F13E0}"/>
              </a:ext>
            </a:extLst>
          </p:cNvPr>
          <p:cNvSpPr txBox="1"/>
          <p:nvPr/>
        </p:nvSpPr>
        <p:spPr>
          <a:xfrm>
            <a:off x="1143000" y="0"/>
            <a:ext cx="9906000" cy="1509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0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ODM PUBLIC SCHOOL, BHUBANESWAR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0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PHYSICAL EDCATION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800" b="1" dirty="0">
                <a:solidFill>
                  <a:srgbClr val="7030A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(Class Test-18-02-22)</a:t>
            </a: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1FD2EFB4-E61D-43B4-B815-D7459E012D60}"/>
              </a:ext>
            </a:extLst>
          </p:cNvPr>
          <p:cNvSpPr/>
          <p:nvPr/>
        </p:nvSpPr>
        <p:spPr>
          <a:xfrm>
            <a:off x="0" y="-1"/>
            <a:ext cx="2438400" cy="783575"/>
          </a:xfrm>
          <a:prstGeom prst="homePlate">
            <a:avLst>
              <a:gd name="adj" fmla="val 106381"/>
            </a:avLst>
          </a:prstGeom>
          <a:solidFill>
            <a:srgbClr val="7030A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lgerian" panose="04020705040A02060702" pitchFamily="82" charset="0"/>
              </a:rPr>
              <a:t>DAY - 04</a:t>
            </a:r>
            <a:endParaRPr lang="en-IN" b="1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636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765B7DB4-E444-4F19-A632-D19744CF047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15600" y="7620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41F48BD-7473-4BDA-854A-9192AD132DFE}"/>
              </a:ext>
            </a:extLst>
          </p:cNvPr>
          <p:cNvSpPr txBox="1"/>
          <p:nvPr/>
        </p:nvSpPr>
        <p:spPr>
          <a:xfrm>
            <a:off x="0" y="1066800"/>
            <a:ext cx="12192000" cy="4363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sz="2400" u="sng" dirty="0">
                <a:solidFill>
                  <a:srgbClr val="00B0F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SECTION - </a:t>
            </a:r>
            <a:r>
              <a:rPr lang="en-US" sz="2400" u="sng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</a:t>
            </a:r>
            <a:endParaRPr lang="en-IN" sz="1600" dirty="0">
              <a:solidFill>
                <a:srgbClr val="00B0F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Bef>
                <a:spcPts val="330"/>
              </a:spcBef>
              <a:spcAft>
                <a:spcPts val="0"/>
              </a:spcAft>
              <a:tabLst>
                <a:tab pos="285750" algn="l"/>
                <a:tab pos="1771650" algn="l"/>
                <a:tab pos="3200400" algn="l"/>
                <a:tab pos="4686300" algn="l"/>
              </a:tabLst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en-IN" sz="12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Discuss the aim and objectives of first aid. What do you mean by PRICE?				[3 + 1]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What techniques a Coach should adopt in motivating an athlete for better performance.			[1 X 4]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Which training method is based upon ‘effort and recovery’? prepared a fartlek training method example for developing endurance. 											[1 + 3]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“Nowadays yoga plays a very important role in the cure of various diseases.” Justify the statement by giving suitable examples of asanas for hypertension.								[1 X 4]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Discuss the various physiological factors affecting strength.						[1 X 4]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Discuss in detail the different types of coordinative ability.						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[1 X 4]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Create a flowchart to explain the types of personality according to Sheldon and Jung. Draw a mind map on the various types of aggression in sports.									[2 + 2]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b="1" i="1" dirty="0">
                <a:latin typeface="Cambria" panose="02040503050406030204" pitchFamily="18" charset="0"/>
                <a:ea typeface="Cambria" panose="02040503050406030204" pitchFamily="18" charset="0"/>
              </a:rPr>
              <a:t>For visually impaired candidates</a:t>
            </a:r>
            <a:endParaRPr lang="en-IN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Explain the types of personality according to Sheldon and Jung. Discuss all the types of aggression in sports.</a:t>
            </a:r>
            <a:endParaRPr lang="en-IN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BD75D5-815F-4D7C-A027-52A0E87801C3}"/>
              </a:ext>
            </a:extLst>
          </p:cNvPr>
          <p:cNvSpPr txBox="1"/>
          <p:nvPr/>
        </p:nvSpPr>
        <p:spPr>
          <a:xfrm>
            <a:off x="0" y="46427"/>
            <a:ext cx="10287000" cy="70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Section C consists of 4 questions amongst which 3 questions have to be attempted each question carries 4 marks and should have 150-180 words.</a:t>
            </a:r>
            <a:endParaRPr lang="en-IN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59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CB61DD2B-84E7-4EDD-8C8B-38EEC7CF3D7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15600" y="7620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3CF5B6-36B4-495F-A1E7-84237787BCC4}"/>
              </a:ext>
            </a:extLst>
          </p:cNvPr>
          <p:cNvSpPr txBox="1"/>
          <p:nvPr/>
        </p:nvSpPr>
        <p:spPr>
          <a:xfrm>
            <a:off x="0" y="1539075"/>
            <a:ext cx="12191999" cy="4584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IN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Short answer type questions. (Attempt any 4). “Duration-15 minutes”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Does biological process is the major factor to determine speed, Justify your statement. 													(1 X 2)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What is strength? Mention it determining factors.					(1 X 2)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Briefly explain Bio-chemical Reserves and Metabolic Power.				(1 X 2)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How, do regular exercises help in increasing blood flow?				(1 X 2)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Justify your answer the effect of injuries that can deteriorate the elasticity of an individual. 										(1 X 2)</a:t>
            </a:r>
            <a:endParaRPr lang="en-IN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14FE-9D95-47A9-88BA-1902411F13E0}"/>
              </a:ext>
            </a:extLst>
          </p:cNvPr>
          <p:cNvSpPr txBox="1"/>
          <p:nvPr/>
        </p:nvSpPr>
        <p:spPr>
          <a:xfrm>
            <a:off x="1143000" y="0"/>
            <a:ext cx="9906000" cy="1509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0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ODM PUBLIC SCHOOL, BHUBANESWAR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0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PHYSICAL EDCATION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800" b="1" dirty="0">
                <a:solidFill>
                  <a:srgbClr val="7030A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(Class Test-19-02-22)</a:t>
            </a: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1FD2EFB4-E61D-43B4-B815-D7459E012D60}"/>
              </a:ext>
            </a:extLst>
          </p:cNvPr>
          <p:cNvSpPr/>
          <p:nvPr/>
        </p:nvSpPr>
        <p:spPr>
          <a:xfrm>
            <a:off x="0" y="-1"/>
            <a:ext cx="2438400" cy="783575"/>
          </a:xfrm>
          <a:prstGeom prst="homePlate">
            <a:avLst>
              <a:gd name="adj" fmla="val 106381"/>
            </a:avLst>
          </a:prstGeom>
          <a:solidFill>
            <a:srgbClr val="7030A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lgerian" panose="04020705040A02060702" pitchFamily="82" charset="0"/>
              </a:rPr>
              <a:t>DAY - 05</a:t>
            </a:r>
            <a:endParaRPr lang="en-IN" b="1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168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3727</TotalTime>
  <Words>1243</Words>
  <Application>Microsoft Office PowerPoint</Application>
  <PresentationFormat>Widescreen</PresentationFormat>
  <Paragraphs>87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Algerian</vt:lpstr>
      <vt:lpstr>Arial</vt:lpstr>
      <vt:lpstr>Calibri</vt:lpstr>
      <vt:lpstr>Calibri Light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 AND WOMEN IN SPORTS</dc:title>
  <dc:creator>Dell</dc:creator>
  <cp:lastModifiedBy>MR JOY</cp:lastModifiedBy>
  <cp:revision>848</cp:revision>
  <dcterms:created xsi:type="dcterms:W3CDTF">2020-05-07T03:12:15Z</dcterms:created>
  <dcterms:modified xsi:type="dcterms:W3CDTF">2022-02-19T06:51:50Z</dcterms:modified>
</cp:coreProperties>
</file>