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pMbm3ZDV5Z2jU427OWg/aqCe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Simple machine- the wheel and axle, the screw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Revision-1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Choose the correct answer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 the following questions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Revision-2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as directed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Answer the following questions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Ch- 9 &amp;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mechanical energy, solar energy, geothermal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103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wind energy, hydro power, heat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53254905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05325490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20458e1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0620458e1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620458e17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0620458e1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Write the difficult words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spinal cord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Kinds of 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eyes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93,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ears, the nose, the tongue, the skin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eye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bd7231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cfbd7231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53254905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05325490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620458e1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0620458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620458f5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0620458f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620458e1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0620458e1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4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fbd7231ae_0_9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cfbd7231ae_0_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cfbd7231ae_0_95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gcfbd7231ae_0_9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cfbd7231ae_0_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highlight>
                  <a:schemeClr val="lt1"/>
                </a:highlight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highlight>
                  <a:schemeClr val="lt1"/>
                </a:highlight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1" name="Google Shape;141;gcfbd7231ae_0_9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14400" y="277575"/>
            <a:ext cx="84438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579875" y="1339125"/>
            <a:ext cx="7687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11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FORCE AND ENERGY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SIMPLE MACHINES- THE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WHEEL AND AXLE, THE SCREW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Tools which make our work easier and faster are called machines.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Simple machines help us to do work by applying force at a convenient point which either changes the direction of force or increases the force applied.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wheel with a rod attached to it is known as a wheel and axle.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A screw is actually an inclined plane wrapped around a rod.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Screw is a nail with grooves around it.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wedge is an object with one pointed edge and one thick edge.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It is actually two inclined planes joined together.</a:t>
            </a:r>
            <a:endParaRPr b="1"/>
          </a:p>
        </p:txBody>
      </p:sp>
      <p:sp>
        <p:nvSpPr>
          <p:cNvPr id="248" name="Google Shape;248;p1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SUMMARY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3254905b_0_1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Screw </a:t>
            </a:r>
            <a:endParaRPr sz="2300" b="1"/>
          </a:p>
        </p:txBody>
      </p:sp>
      <p:sp>
        <p:nvSpPr>
          <p:cNvPr id="261" name="Google Shape;261;g1053254905b_0_1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rabicPeriod"/>
            </a:pPr>
            <a:r>
              <a:rPr lang="en" sz="3000" b="1">
                <a:solidFill>
                  <a:srgbClr val="FF0000"/>
                </a:solidFill>
              </a:rPr>
              <a:t>A ______________ is a simple machine used to hold things tightly together.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62" name="Google Shape;262;g1053254905b_0_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1053254905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620458e17_0_12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Wheel and axle</a:t>
            </a:r>
            <a:endParaRPr sz="2300" b="1"/>
          </a:p>
        </p:txBody>
      </p:sp>
      <p:sp>
        <p:nvSpPr>
          <p:cNvPr id="269" name="Google Shape;269;g10620458e17_0_12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2. Egg-beater is an example of _______________.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70" name="Google Shape;270;g10620458e17_0_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10620458e17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620458e17_0_19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Wedge</a:t>
            </a:r>
            <a:endParaRPr sz="2300" b="1"/>
          </a:p>
        </p:txBody>
      </p:sp>
      <p:sp>
        <p:nvSpPr>
          <p:cNvPr id="277" name="Google Shape;277;g10620458e17_0_19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3. Needle is an example of ________________.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78" name="Google Shape;278;g10620458e17_0_1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10620458e17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Learn Ch-9.</a:t>
            </a:r>
            <a:endParaRPr sz="2300" b="1"/>
          </a:p>
        </p:txBody>
      </p:sp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HOMEWORK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86" name="Google Shape;286;p1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>
            <a:spLocks noGrp="1"/>
          </p:cNvSpPr>
          <p:nvPr>
            <p:ph type="body" idx="1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300" b="1"/>
              <a:t>The learner will be able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about machines.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identify the types of simple machines commonly used.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machines in real life.</a:t>
            </a:r>
            <a:endParaRPr sz="2300" b="1"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OUTCOME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To enable the learner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about machines.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identify the types of simple machines commonly used.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machines in real life.</a:t>
            </a:r>
            <a:endParaRPr sz="2300" b="1"/>
          </a:p>
        </p:txBody>
      </p:sp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OBJECTIVE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bd7231ae_0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500" b="1">
                <a:solidFill>
                  <a:srgbClr val="FF0000"/>
                </a:solidFill>
              </a:rPr>
              <a:t>LET’S RECAP</a:t>
            </a:r>
            <a:endParaRPr sz="3500" b="1">
              <a:solidFill>
                <a:srgbClr val="FF0000"/>
              </a:solidFill>
            </a:endParaRPr>
          </a:p>
        </p:txBody>
      </p:sp>
      <p:sp>
        <p:nvSpPr>
          <p:cNvPr id="163" name="Google Shape;163;gcfbd7231ae_0_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_______________ are tools that make our work easier and faster.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Simple machines change the _____________ of applied force.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The upward push of water on a floating object.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The class of lever in which fulcrum is in the middle.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Steering wheel is an example of which type of simple machine?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64" name="Google Shape;164;gcfbd7231a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247650" y="7333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Tools which make our work easier and faster are called machines.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Simple machines help us to do work by applying force at a convenient point which either changes the direction of force or increases the force applied.</a:t>
            </a:r>
            <a:endParaRPr sz="2000" b="1"/>
          </a:p>
        </p:txBody>
      </p: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628650" y="1166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SIMPLE MACHINES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25" y="2908400"/>
            <a:ext cx="2079600" cy="10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00" y="4053125"/>
            <a:ext cx="1863000" cy="102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5550" y="1793325"/>
            <a:ext cx="2241600" cy="96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8275" y="4041525"/>
            <a:ext cx="1971600" cy="102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3300" y="2984875"/>
            <a:ext cx="2079600" cy="102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325" y="1899137"/>
            <a:ext cx="1971600" cy="97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42750" y="4007775"/>
            <a:ext cx="2079600" cy="10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61750" y="2753425"/>
            <a:ext cx="2079600" cy="114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47600" y="1931163"/>
            <a:ext cx="1863000" cy="100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14575" y="1813242"/>
            <a:ext cx="2143200" cy="105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45550" y="2880559"/>
            <a:ext cx="1971600" cy="105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46225" y="4086875"/>
            <a:ext cx="2029800" cy="1025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3126500" y="2402675"/>
            <a:ext cx="2801100" cy="694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700" b="1">
                <a:solidFill>
                  <a:srgbClr val="FF0000"/>
                </a:solidFill>
              </a:rPr>
              <a:t>TYPES OF SIMPLE MACHINES</a:t>
            </a:r>
            <a:endParaRPr sz="2700" b="1">
              <a:solidFill>
                <a:srgbClr val="FF0000"/>
              </a:solidFill>
            </a:endParaRPr>
          </a:p>
        </p:txBody>
      </p:sp>
      <p:pic>
        <p:nvPicPr>
          <p:cNvPr id="189" name="Google Shape;1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"/>
          <p:cNvSpPr/>
          <p:nvPr/>
        </p:nvSpPr>
        <p:spPr>
          <a:xfrm>
            <a:off x="6488900" y="2402675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Wheel and axle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5316325" y="39806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Screw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02225" y="2402675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5755650" y="1067663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Pulley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1877263" y="1067675"/>
            <a:ext cx="28011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Inclined Plane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3"/>
          <p:cNvCxnSpPr>
            <a:stCxn id="188" idx="0"/>
            <a:endCxn id="194" idx="4"/>
          </p:cNvCxnSpPr>
          <p:nvPr/>
        </p:nvCxnSpPr>
        <p:spPr>
          <a:xfrm rot="10800000">
            <a:off x="3277850" y="1761875"/>
            <a:ext cx="1249200" cy="64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6" name="Google Shape;196;p3"/>
          <p:cNvCxnSpPr>
            <a:stCxn id="188" idx="3"/>
            <a:endCxn id="190" idx="2"/>
          </p:cNvCxnSpPr>
          <p:nvPr/>
        </p:nvCxnSpPr>
        <p:spPr>
          <a:xfrm>
            <a:off x="5927600" y="2749775"/>
            <a:ext cx="56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7" name="Google Shape;197;p3"/>
          <p:cNvCxnSpPr>
            <a:stCxn id="188" idx="1"/>
            <a:endCxn id="192" idx="6"/>
          </p:cNvCxnSpPr>
          <p:nvPr/>
        </p:nvCxnSpPr>
        <p:spPr>
          <a:xfrm rot="10800000">
            <a:off x="2507600" y="2749775"/>
            <a:ext cx="61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8" name="Google Shape;198;p3"/>
          <p:cNvCxnSpPr>
            <a:stCxn id="188" idx="0"/>
            <a:endCxn id="193" idx="3"/>
          </p:cNvCxnSpPr>
          <p:nvPr/>
        </p:nvCxnSpPr>
        <p:spPr>
          <a:xfrm rot="10800000" flipH="1">
            <a:off x="4527050" y="1660175"/>
            <a:ext cx="1566300" cy="74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9" name="Google Shape;199;p3"/>
          <p:cNvCxnSpPr>
            <a:stCxn id="188" idx="2"/>
            <a:endCxn id="191" idx="0"/>
          </p:cNvCxnSpPr>
          <p:nvPr/>
        </p:nvCxnSpPr>
        <p:spPr>
          <a:xfrm>
            <a:off x="4527050" y="3096875"/>
            <a:ext cx="2109300" cy="8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0" name="Google Shape;200;p3"/>
          <p:cNvSpPr/>
          <p:nvPr/>
        </p:nvSpPr>
        <p:spPr>
          <a:xfrm>
            <a:off x="1877275" y="39109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Wedge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3"/>
          <p:cNvCxnSpPr>
            <a:stCxn id="188" idx="2"/>
            <a:endCxn id="200" idx="0"/>
          </p:cNvCxnSpPr>
          <p:nvPr/>
        </p:nvCxnSpPr>
        <p:spPr>
          <a:xfrm flipH="1">
            <a:off x="3197150" y="3096875"/>
            <a:ext cx="1329900" cy="81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53254905b_0_15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wheel with a rod attached to it is known as a wheel and axle.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This arrangement is used in big machines.</a:t>
            </a:r>
            <a:endParaRPr b="1"/>
          </a:p>
        </p:txBody>
      </p:sp>
      <p:sp>
        <p:nvSpPr>
          <p:cNvPr id="207" name="Google Shape;207;g1053254905b_0_1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WHEEL AND AXLE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08" name="Google Shape;208;g1053254905b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053254905b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125" y="2004000"/>
            <a:ext cx="1914525" cy="29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053254905b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075" y="3457925"/>
            <a:ext cx="2457425" cy="15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053254905b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5275" y="2082200"/>
            <a:ext cx="2619375" cy="28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053254905b_0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0850" y="2082201"/>
            <a:ext cx="1743075" cy="28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053254905b_0_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075" y="1871500"/>
            <a:ext cx="2457425" cy="15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620458e17_0_0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screw is a simple machine used to hold things tightly.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A screw is actually an inclined plane wrapped around a rod.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Screw is a nail with grooves around it.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Biggest screws, called screw jacks, are used to lift cars and other heavy objects.</a:t>
            </a:r>
            <a:endParaRPr b="1"/>
          </a:p>
        </p:txBody>
      </p:sp>
      <p:sp>
        <p:nvSpPr>
          <p:cNvPr id="219" name="Google Shape;219;g10620458e17_0_0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SCREW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20" name="Google Shape;220;g10620458e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0620458e1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857" y="2813975"/>
            <a:ext cx="33259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0620458e1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180" y="2813975"/>
            <a:ext cx="30523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620458f5d_0_11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When we join things together with the screw they are held together through a longer distance and thus cannot be forced apart easily.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 the other hand, when we join things with the nail they are held together only for a short distance, that is through the length of the nail. That is why a screw is better than a nail.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8" name="Google Shape;228;g10620458f5d_0_11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SCREW BETTER THAN A NAIL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29" name="Google Shape;229;g10620458f5d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0620458f5d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857" y="2813975"/>
            <a:ext cx="33259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0620458f5d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180" y="2813975"/>
            <a:ext cx="30523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620458e17_0_6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b="1"/>
              <a:t>A wedge is an object with one pointed edge and one thick edge.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It is actually two inclined planes joined together.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It is used to cut things.</a:t>
            </a:r>
            <a:endParaRPr b="1"/>
          </a:p>
        </p:txBody>
      </p:sp>
      <p:sp>
        <p:nvSpPr>
          <p:cNvPr id="237" name="Google Shape;237;g10620458e17_0_6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WEDGE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38" name="Google Shape;238;g10620458e17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0620458e17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325" y="2778280"/>
            <a:ext cx="2952750" cy="21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0620458e17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775" y="2705101"/>
            <a:ext cx="2152650" cy="21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0620458e17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300" y="2705100"/>
            <a:ext cx="2270850" cy="2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0620458e17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2138" y="2571738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On-screen Show (16:9)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Simple Light</vt:lpstr>
      <vt:lpstr>Office Theme</vt:lpstr>
      <vt:lpstr>PowerPoint Presentation</vt:lpstr>
      <vt:lpstr>LEARNING OBJECTIVE</vt:lpstr>
      <vt:lpstr>LET’S RECAP</vt:lpstr>
      <vt:lpstr>SIMPLE MACHINES</vt:lpstr>
      <vt:lpstr>TYPES OF SIMPLE MACHINES</vt:lpstr>
      <vt:lpstr>WHEEL AND AXLE</vt:lpstr>
      <vt:lpstr>SCREW</vt:lpstr>
      <vt:lpstr>SCREW BETTER THAN A NAIL</vt:lpstr>
      <vt:lpstr>WEDGE</vt:lpstr>
      <vt:lpstr>SUMMARY</vt:lpstr>
      <vt:lpstr>PowerPoint Presentation</vt:lpstr>
      <vt:lpstr>A ______________ is a simple machine used to hold things tightly together.</vt:lpstr>
      <vt:lpstr>2. Egg-beater is an example of _______________.</vt:lpstr>
      <vt:lpstr>3. Needle is an example of ________________.</vt:lpstr>
      <vt:lpstr>HOMEWORK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Mrutunjay Mohanty</cp:lastModifiedBy>
  <cp:revision>1</cp:revision>
  <dcterms:modified xsi:type="dcterms:W3CDTF">2023-01-20T13:10:07Z</dcterms:modified>
</cp:coreProperties>
</file>