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1" r:id="rId2"/>
  </p:sldMasterIdLst>
  <p:notesMasterIdLst>
    <p:notesMasterId r:id="rId2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i6kYWHyhE2V1i+i2TJRtm3rQk9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84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customschemas.google.com/relationships/presentationmetadata" Target="meta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4" name="Google Shape;14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Different forms of energy- wind energy, hydro power, heat energy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Do the questions A, B &amp; C in your notebook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3000" b="1"/>
          </a:p>
        </p:txBody>
      </p:sp>
      <p:sp>
        <p:nvSpPr>
          <p:cNvPr id="215" name="Google Shape;21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0620458e17_0_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19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AutoNum type="arabicPeriod"/>
            </a:pPr>
            <a:endParaRPr sz="30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g10620458e17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1084c6209e2_0_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19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AutoNum type="arabicPeriod"/>
            </a:pPr>
            <a:endParaRPr sz="30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g1084c6209e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1084c6209e2_0_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19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AutoNum type="arabicPeriod"/>
            </a:pPr>
            <a:endParaRPr sz="30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g1084c6209e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marR="508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350">
              <a:solidFill>
                <a:schemeClr val="dk1"/>
              </a:solidFill>
              <a:highlight>
                <a:srgbClr val="EFEFEF"/>
              </a:highlight>
            </a:endParaRPr>
          </a:p>
        </p:txBody>
      </p:sp>
      <p:sp>
        <p:nvSpPr>
          <p:cNvPr id="245" name="Google Shape;24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10939b513d2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g10939b513d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endParaRPr sz="3000" b="1"/>
          </a:p>
        </p:txBody>
      </p:sp>
      <p:sp>
        <p:nvSpPr>
          <p:cNvPr id="260" name="Google Shape;26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7" name="Google Shape;267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Introduction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The brain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Write the difficult words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The spinal cord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Nerves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Kinds of nerves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Draw a labelled diagram of human brain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Sense organs- the eyes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Do the oral Q&amp; A of page no. 93,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Do the questions A, B &amp; C in your notebook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Sense organs- the ears, the nose, the tongue, the skin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Draw a labelled diagram of human eye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Long Q &amp; A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Learn the Q &amp; A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Activity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Class test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3000" b="1"/>
          </a:p>
        </p:txBody>
      </p:sp>
      <p:sp>
        <p:nvSpPr>
          <p:cNvPr id="153" name="Google Shape;15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cfbd7231ae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gcfbd7231ae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0620458f5d_0_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Char char="●"/>
            </a:pPr>
            <a:endParaRPr sz="21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10620458f5d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107f59b05e2_0_1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Char char="●"/>
            </a:pPr>
            <a:endParaRPr sz="21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107f59b05e2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084c6209e2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2" name="Google Shape;182;g1084c6209e2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084c6209e2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g1084c6209e2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107f59b05e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0" name="Google Shape;200;g107f59b05e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07f59b05e2_0_8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107f59b05e2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3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3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3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3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2pPr>
            <a:lvl3pPr marL="1371600" lvl="2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3pPr>
            <a:lvl4pPr marL="1828800" lvl="3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4pPr>
            <a:lvl5pPr marL="2286000" lvl="4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5pPr>
            <a:lvl6pPr marL="2743200" lvl="5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7pPr>
            <a:lvl8pPr marL="3657600" lvl="7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8pPr>
            <a:lvl9pPr marL="4114800" lvl="8" indent="-29845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6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3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7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7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81" name="Google Shape;81;p3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38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3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9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39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94" name="Google Shape;94;p39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39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96" name="Google Shape;96;p3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3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3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3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4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4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4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4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42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12" name="Google Shape;112;p42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13" name="Google Shape;113;p4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4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4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43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43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20" name="Google Shape;120;p4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4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4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44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4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4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4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5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45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2" name="Google Shape;132;p4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4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4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cfbd7231ae_0_95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7" name="Google Shape;137;gcfbd7231ae_0_9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" name="Google Shape;138;gcfbd7231ae_0_95"/>
          <p:cNvSpPr txBox="1">
            <a:spLocks noGrp="1"/>
          </p:cNvSpPr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9" name="Google Shape;139;gcfbd7231ae_0_95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0" name="Google Shape;140;gcfbd7231ae_0_95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100"/>
              <a:buChar char="•"/>
              <a:defRPr>
                <a:highlight>
                  <a:schemeClr val="lt1"/>
                </a:highlight>
              </a:defRPr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>
                <a:highlight>
                  <a:schemeClr val="lt1"/>
                </a:highlight>
              </a:defRPr>
            </a:lvl2pPr>
            <a:lvl3pPr marL="137160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Char char="•"/>
              <a:defRPr>
                <a:highlight>
                  <a:schemeClr val="lt1"/>
                </a:highlight>
              </a:defRPr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141" name="Google Shape;141;gcfbd7231ae_0_9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2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3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3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3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mc:AlternateContent xmlns:mc="http://schemas.openxmlformats.org/markup-compatibility/2006" xmlns:p14="http://schemas.microsoft.com/office/powerpoint/2010/main">
    <mc:Choice Requires="p14">
      <p:transition spd="slow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11bHRpcGxlQ2hvaWNlIiwic2xpZGVJZCI6InAiLCJjb250ZW50SW5zdGFuY2VJZCI6IjE2dk1nMDdQMlRlZmQ4d1VlRXNKMzhDS3FjelRFemlLaUhseER5UmNPcHNrLzM0N2ZiMDhiLTEyYWUtNDY1Yy1hMzk3LTdkYzg2NGJmMjU3NCJ9pearId=magic-pear-metadata-identifie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oYW5kRHJhd2luZyIsInNsaWRlSWQiOiJnZGQwYWEyNzM4N18xMF85MyIsImNvbnRlbnRJbnN0YW5jZUlkIjoiMTZ2TWcwN1AyVGVmZDh3VWVFc0ozOENLcWN6VEV6aUtpSGx4RHlSY09wc2svYmMzOTExMjYtYWQ5OS00OGRjLWE4ZWEtZGIxOTE3YTY5ZmE3In0=pearId=magic-pear-metadata-identifier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oYW5kRHJhd2luZyIsInNsaWRlSWQiOiJnZGQwYWEyNzM4N18xMF85MyIsImNvbnRlbnRJbnN0YW5jZUlkIjoiMTZ2TWcwN1AyVGVmZDh3VWVFc0ozOENLcWN6VEV6aUtpSGx4RHlSY09wc2svYmMzOTExMjYtYWQ5OS00OGRjLWE4ZWEtZGIxOTE3YTY5ZmE3In0=pearId=magic-pear-metadata-identifier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oYW5kRHJhd2luZyIsInNsaWRlSWQiOiJnZGQwYWEyNzM4N18xMF85MyIsImNvbnRlbnRJbnN0YW5jZUlkIjoiMTZ2TWcwN1AyVGVmZDh3VWVFc0ozOENLcWN6VEV6aUtpSGx4RHlSY09wc2svYmMzOTExMjYtYWQ5OS00OGRjLWE4ZWEtZGIxOTE3YTY5ZmE3In0=pearId=magic-pear-metadata-identifier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oYW5kRHJhd2luZyIsInNsaWRlSWQiOiJnZGQwYWEyNzM4N18xMF85MyIsImNvbnRlbnRJbnN0YW5jZUlkIjoiMTZ2TWcwN1AyVGVmZDh3VWVFc0ozOENLcWN6VEV6aUtpSGx4RHlSY09wc2svYmMzOTExMjYtYWQ5OS00OGRjLWE4ZWEtZGIxOTE3YTY5ZmE3In0=pearId=magic-pear-metadata-identifier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SZXNwb25zZS10ZXh0Iiwic2xpZGVJZCI6ImdkZThmOWJiYTA2XzBfMiIsImNvbnRlbnRJbnN0YW5jZUlkIjoiMTZ2TWcwN1AyVGVmZDh3VWVFc0ozOENLcWN6VEV6aUtpSGx4RHlSY09wc2svOWZlOWRiNWQtMGUwNS00Yzk4LTk5MmItNjI5NTNmNWEzMTEwIn0=pearId=magic-pear-metadata-identifier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"/>
          <p:cNvSpPr txBox="1"/>
          <p:nvPr/>
        </p:nvSpPr>
        <p:spPr>
          <a:xfrm>
            <a:off x="579875" y="1339125"/>
            <a:ext cx="7687800" cy="24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SESSION NO.: 7</a:t>
            </a:r>
            <a:endParaRPr sz="23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CLASS: 5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SUBJECT: SCIENCE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11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NAME: FORCE AND ENERGY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TOPIC: </a:t>
            </a:r>
            <a:r>
              <a:rPr lang="en" sz="2300" b="1" dirty="0">
                <a:latin typeface="Calibri"/>
                <a:ea typeface="Calibri"/>
                <a:cs typeface="Calibri"/>
                <a:sym typeface="Calibri"/>
              </a:rPr>
              <a:t>ENERGY, DIFFERENT FORMS OF ENERGY- SOLAR ENERGY, GEOTHERMAL ENERGY, WIND ENERGY</a:t>
            </a:r>
            <a:endParaRPr sz="2300" b="1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9" name="Google Shape;14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600" y="4339175"/>
            <a:ext cx="9144100" cy="84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">
            <a:hlinkClick r:id="rId4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" name="Google Shape;218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10620458e17_0_19"/>
          <p:cNvSpPr txBox="1">
            <a:spLocks noGrp="1"/>
          </p:cNvSpPr>
          <p:nvPr>
            <p:ph type="body" idx="1"/>
          </p:nvPr>
        </p:nvSpPr>
        <p:spPr>
          <a:xfrm>
            <a:off x="628650" y="3822705"/>
            <a:ext cx="8007300" cy="8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300" b="1"/>
              <a:t>Ans: Solar energy</a:t>
            </a:r>
            <a:endParaRPr sz="2300" b="1"/>
          </a:p>
        </p:txBody>
      </p:sp>
      <p:sp>
        <p:nvSpPr>
          <p:cNvPr id="224" name="Google Shape;224;g10620458e17_0_19"/>
          <p:cNvSpPr txBox="1">
            <a:spLocks noGrp="1"/>
          </p:cNvSpPr>
          <p:nvPr>
            <p:ph type="title"/>
          </p:nvPr>
        </p:nvSpPr>
        <p:spPr>
          <a:xfrm>
            <a:off x="628650" y="497673"/>
            <a:ext cx="78867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457200" lvl="0" indent="-419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AutoNum type="arabicPeriod"/>
            </a:pPr>
            <a:r>
              <a:rPr lang="en" sz="3000" b="1">
                <a:solidFill>
                  <a:srgbClr val="FF0000"/>
                </a:solidFill>
              </a:rPr>
              <a:t>The most readily available source of energy.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225" name="Google Shape;225;g10620458e17_0_19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6" name="Google Shape;226;g10620458e17_0_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1084c6209e2_0_1"/>
          <p:cNvSpPr txBox="1">
            <a:spLocks noGrp="1"/>
          </p:cNvSpPr>
          <p:nvPr>
            <p:ph type="body" idx="1"/>
          </p:nvPr>
        </p:nvSpPr>
        <p:spPr>
          <a:xfrm>
            <a:off x="628650" y="3822705"/>
            <a:ext cx="8007300" cy="8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300" b="1"/>
              <a:t>Ans: Geothermal energy</a:t>
            </a:r>
            <a:endParaRPr sz="2300" b="1"/>
          </a:p>
        </p:txBody>
      </p:sp>
      <p:sp>
        <p:nvSpPr>
          <p:cNvPr id="232" name="Google Shape;232;g1084c6209e2_0_1"/>
          <p:cNvSpPr txBox="1">
            <a:spLocks noGrp="1"/>
          </p:cNvSpPr>
          <p:nvPr>
            <p:ph type="title"/>
          </p:nvPr>
        </p:nvSpPr>
        <p:spPr>
          <a:xfrm>
            <a:off x="628650" y="497673"/>
            <a:ext cx="78867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2. The energy that we get from the hot interior of the earth.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233" name="Google Shape;233;g1084c6209e2_0_1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4" name="Google Shape;234;g1084c6209e2_0_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1084c6209e2_0_8"/>
          <p:cNvSpPr txBox="1">
            <a:spLocks noGrp="1"/>
          </p:cNvSpPr>
          <p:nvPr>
            <p:ph type="body" idx="1"/>
          </p:nvPr>
        </p:nvSpPr>
        <p:spPr>
          <a:xfrm>
            <a:off x="628650" y="3822705"/>
            <a:ext cx="8007300" cy="8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300" b="1"/>
              <a:t>Ans: Wind energy</a:t>
            </a:r>
            <a:endParaRPr sz="2300" b="1"/>
          </a:p>
        </p:txBody>
      </p:sp>
      <p:sp>
        <p:nvSpPr>
          <p:cNvPr id="240" name="Google Shape;240;g1084c6209e2_0_8"/>
          <p:cNvSpPr txBox="1">
            <a:spLocks noGrp="1"/>
          </p:cNvSpPr>
          <p:nvPr>
            <p:ph type="title"/>
          </p:nvPr>
        </p:nvSpPr>
        <p:spPr>
          <a:xfrm>
            <a:off x="628650" y="497673"/>
            <a:ext cx="78867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3. The energy used to run the wind turbines.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241" name="Google Shape;241;g1084c6209e2_0_8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2" name="Google Shape;242;g1084c6209e2_0_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7"/>
          <p:cNvSpPr txBox="1">
            <a:spLocks noGrp="1"/>
          </p:cNvSpPr>
          <p:nvPr>
            <p:ph type="body" idx="1"/>
          </p:nvPr>
        </p:nvSpPr>
        <p:spPr>
          <a:xfrm>
            <a:off x="628650" y="1190530"/>
            <a:ext cx="8007300" cy="5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 b="1"/>
              <a:t>Do the oral Q &amp; A of page no. 103 in your notebook.</a:t>
            </a:r>
            <a:endParaRPr sz="2300" b="1"/>
          </a:p>
        </p:txBody>
      </p:sp>
      <p:sp>
        <p:nvSpPr>
          <p:cNvPr id="248" name="Google Shape;248;p17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HOMEWORK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249" name="Google Shape;249;p17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0" name="Google Shape;250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10939b513d2_0_0"/>
          <p:cNvSpPr txBox="1">
            <a:spLocks noGrp="1"/>
          </p:cNvSpPr>
          <p:nvPr>
            <p:ph type="body" idx="1"/>
          </p:nvPr>
        </p:nvSpPr>
        <p:spPr>
          <a:xfrm>
            <a:off x="628650" y="580925"/>
            <a:ext cx="78867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 b="1"/>
              <a:t>Name the different types of forces. </a:t>
            </a:r>
            <a:endParaRPr sz="1800" b="1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00"/>
                </a:solidFill>
              </a:rPr>
              <a:t>Ans: </a:t>
            </a: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The different types of forces are: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lphaLcPeriod"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muscular force 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lphaLcPeriod" startAt="2"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gravitational force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lphaLcPeriod" startAt="3"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frictional force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lphaLcPeriod" startAt="4"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elastic force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lphaLcPeriod" startAt="5"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mechanical force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lphaLcPeriod" startAt="6"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buoyant force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highlight>
                  <a:srgbClr val="FFFFFF"/>
                </a:highlight>
              </a:rPr>
              <a:t>2. </a:t>
            </a:r>
            <a:r>
              <a:rPr lang="en" sz="1800" b="1"/>
              <a:t>What are simple machines? </a:t>
            </a:r>
            <a:endParaRPr sz="18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Ans: Tools that make our work easier, faster and with less force are called simple machines. They have only few simple parts.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3. Why is geothermal energy referred to as a renewable source of energy? </a:t>
            </a:r>
            <a:endParaRPr sz="18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00"/>
                </a:solidFill>
              </a:rPr>
              <a:t>Ans: </a:t>
            </a: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Geothermal energy is referred to as a renewable source of energy because the heat is continuously produced inside the earth.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</p:txBody>
      </p:sp>
      <p:sp>
        <p:nvSpPr>
          <p:cNvPr id="256" name="Google Shape;256;g10939b513d2_0_0"/>
          <p:cNvSpPr txBox="1">
            <a:spLocks noGrp="1"/>
          </p:cNvSpPr>
          <p:nvPr>
            <p:ph type="title"/>
          </p:nvPr>
        </p:nvSpPr>
        <p:spPr>
          <a:xfrm>
            <a:off x="628650" y="-35719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600" b="1">
                <a:solidFill>
                  <a:srgbClr val="FF0000"/>
                </a:solidFill>
              </a:rPr>
              <a:t>D. Write short answers.</a:t>
            </a:r>
            <a:endParaRPr sz="2600" b="1">
              <a:solidFill>
                <a:srgbClr val="FF0000"/>
              </a:solidFill>
            </a:endParaRPr>
          </a:p>
        </p:txBody>
      </p:sp>
      <p:pic>
        <p:nvPicPr>
          <p:cNvPr id="257" name="Google Shape;257;g10939b513d2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8"/>
          <p:cNvSpPr txBox="1">
            <a:spLocks noGrp="1"/>
          </p:cNvSpPr>
          <p:nvPr>
            <p:ph type="body" idx="1"/>
          </p:nvPr>
        </p:nvSpPr>
        <p:spPr>
          <a:xfrm>
            <a:off x="508050" y="1153350"/>
            <a:ext cx="80073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 sz="2300" b="1"/>
              <a:t>The learner will be able to: 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understand about energy.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identify the types of energy.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understand the importance of energy in real life.</a:t>
            </a:r>
            <a:endParaRPr sz="2300" b="1"/>
          </a:p>
        </p:txBody>
      </p:sp>
      <p:sp>
        <p:nvSpPr>
          <p:cNvPr id="263" name="Google Shape;263;p18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LEARNING OUTCOME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264" name="Google Shape;264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9"/>
          <p:cNvSpPr txBox="1"/>
          <p:nvPr/>
        </p:nvSpPr>
        <p:spPr>
          <a:xfrm>
            <a:off x="1609069" y="743500"/>
            <a:ext cx="58509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3429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3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3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0" name="Google Shape;270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"/>
          <p:cNvSpPr txBox="1">
            <a:spLocks noGrp="1"/>
          </p:cNvSpPr>
          <p:nvPr>
            <p:ph type="body" idx="1"/>
          </p:nvPr>
        </p:nvSpPr>
        <p:spPr>
          <a:xfrm>
            <a:off x="628650" y="1190531"/>
            <a:ext cx="80073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 b="1"/>
              <a:t>To enable the learner to: 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understand about energy.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identify the types of energy.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understand the importance of energy in real life.</a:t>
            </a:r>
            <a:endParaRPr sz="2300" b="1"/>
          </a:p>
        </p:txBody>
      </p:sp>
      <p:sp>
        <p:nvSpPr>
          <p:cNvPr id="156" name="Google Shape;156;p2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LEARNING OBJECTIVE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157" name="Google Shape;15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cfbd7231ae_0_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 sz="3000" b="1">
                <a:solidFill>
                  <a:srgbClr val="FF0000"/>
                </a:solidFill>
              </a:rPr>
              <a:t>LET’S RECAP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163" name="Google Shape;163;gcfbd7231ae_0_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All big machines are combinations of ________________ machines.</a:t>
            </a:r>
            <a:endParaRPr b="1"/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Ans: simple </a:t>
            </a:r>
            <a:endParaRPr b="1">
              <a:solidFill>
                <a:srgbClr val="FF0000"/>
              </a:solidFill>
            </a:endParaRPr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A ___________________ is simple machine used to hold things more tightly than a nail.</a:t>
            </a:r>
            <a:endParaRPr b="1"/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Ans: screw</a:t>
            </a:r>
            <a:endParaRPr b="1">
              <a:solidFill>
                <a:srgbClr val="FF0000"/>
              </a:solidFill>
            </a:endParaRPr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A flagpole used to hoist a flag has ____________ pulley.</a:t>
            </a: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Ans: fixed</a:t>
            </a:r>
            <a:endParaRPr b="1"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A _________________ is a simple machine which consists of a wheel attached with a rod.</a:t>
            </a: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Ans: wheel and axle</a:t>
            </a:r>
            <a:endParaRPr b="1"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A slide is an _________________. </a:t>
            </a: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Ans: inclined plane</a:t>
            </a:r>
            <a:endParaRPr b="1"/>
          </a:p>
        </p:txBody>
      </p:sp>
      <p:pic>
        <p:nvPicPr>
          <p:cNvPr id="164" name="Google Shape;164;gcfbd7231ae_0_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0620458f5d_0_11"/>
          <p:cNvSpPr txBox="1">
            <a:spLocks noGrp="1"/>
          </p:cNvSpPr>
          <p:nvPr>
            <p:ph type="body" idx="1"/>
          </p:nvPr>
        </p:nvSpPr>
        <p:spPr>
          <a:xfrm>
            <a:off x="247650" y="1190525"/>
            <a:ext cx="86814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b="1"/>
              <a:t>Energy is the ability to do work. </a:t>
            </a:r>
            <a:endParaRPr b="1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b="1"/>
              <a:t>Energy is everywhere in nature: sunlight, water, wind, plants and animals. </a:t>
            </a:r>
            <a:endParaRPr b="1"/>
          </a:p>
        </p:txBody>
      </p:sp>
      <p:sp>
        <p:nvSpPr>
          <p:cNvPr id="170" name="Google Shape;170;g10620458f5d_0_11"/>
          <p:cNvSpPr txBox="1">
            <a:spLocks noGrp="1"/>
          </p:cNvSpPr>
          <p:nvPr>
            <p:ph type="title"/>
          </p:nvPr>
        </p:nvSpPr>
        <p:spPr>
          <a:xfrm>
            <a:off x="359425" y="345275"/>
            <a:ext cx="81558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ENERGY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171" name="Google Shape;171;g10620458f5d_0_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g10620458f5d_0_1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85850" y="2204486"/>
            <a:ext cx="5553525" cy="2939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07f59b05e2_0_135"/>
          <p:cNvSpPr txBox="1">
            <a:spLocks noGrp="1"/>
          </p:cNvSpPr>
          <p:nvPr>
            <p:ph type="body" idx="1"/>
          </p:nvPr>
        </p:nvSpPr>
        <p:spPr>
          <a:xfrm>
            <a:off x="247650" y="1190525"/>
            <a:ext cx="86814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b="1"/>
              <a:t>The sun- which gives us solar energy. </a:t>
            </a:r>
            <a:endParaRPr b="1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b="1"/>
              <a:t>The wind - which provides us wind energy. </a:t>
            </a:r>
            <a:endParaRPr b="1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b="1"/>
              <a:t>The water- which provides us with hydro energy. </a:t>
            </a:r>
            <a:endParaRPr b="1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b="1"/>
              <a:t>The hot interior of the earth- which provides us with geothermal energy.</a:t>
            </a:r>
            <a:endParaRPr b="1"/>
          </a:p>
        </p:txBody>
      </p:sp>
      <p:sp>
        <p:nvSpPr>
          <p:cNvPr id="178" name="Google Shape;178;g107f59b05e2_0_135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DIFFERENT SOURCES OF ENERGY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179" name="Google Shape;179;g107f59b05e2_0_1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084c6209e2_0_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 sz="3000" b="1">
                <a:solidFill>
                  <a:srgbClr val="FF0000"/>
                </a:solidFill>
              </a:rPr>
              <a:t>SOLAR ENERGY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185" name="Google Shape;185;g1084c6209e2_0_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It is the most readily available source of energy. </a:t>
            </a:r>
            <a:endParaRPr b="1"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It is non polluting. </a:t>
            </a:r>
            <a:endParaRPr b="1"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We can use solar energy to dry our clothes. </a:t>
            </a:r>
            <a:endParaRPr b="1"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It can also be used for cooking food, heating water, etc. </a:t>
            </a:r>
            <a:endParaRPr b="1"/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pic>
        <p:nvPicPr>
          <p:cNvPr id="186" name="Google Shape;186;g1084c6209e2_0_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g1084c6209e2_0_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8975" y="2503725"/>
            <a:ext cx="3704425" cy="244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g1084c6209e2_0_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72400" y="2495550"/>
            <a:ext cx="4129025" cy="244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084c6209e2_0_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" sz="3000" b="1">
                <a:solidFill>
                  <a:srgbClr val="FF0000"/>
                </a:solidFill>
              </a:rPr>
              <a:t>GEOTHERMAL ENERGY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194" name="Google Shape;194;g1084c6209e2_0_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The word geothermal comes from the Greek words Geo meaning earth and therme means heat. So, geothermal energy is heat from within the earth. </a:t>
            </a:r>
            <a:endParaRPr b="1"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It is a renewable source of energy because of the water cycle which continuously goes on in our atmosphere. </a:t>
            </a:r>
            <a:endParaRPr b="1"/>
          </a:p>
        </p:txBody>
      </p:sp>
      <p:pic>
        <p:nvPicPr>
          <p:cNvPr id="195" name="Google Shape;195;g1084c6209e2_0_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g1084c6209e2_0_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3775" y="2800350"/>
            <a:ext cx="3925225" cy="228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g1084c6209e2_0_3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49700" y="2800350"/>
            <a:ext cx="3925225" cy="228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07f59b05e2_0_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" sz="3000" b="1">
                <a:solidFill>
                  <a:srgbClr val="FF0000"/>
                </a:solidFill>
              </a:rPr>
              <a:t>WIND ENERGY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203" name="Google Shape;203;g107f59b05e2_0_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Wind energy is a renewable, widely distributed, clean and non polluting sources of energy. </a:t>
            </a:r>
            <a:endParaRPr b="1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It is considered to be the most environmentally friendly energy source. </a:t>
            </a:r>
            <a:endParaRPr b="1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Wind energy can be converted into electricity by using wind turbines.</a:t>
            </a:r>
            <a:endParaRPr b="1"/>
          </a:p>
        </p:txBody>
      </p:sp>
      <p:pic>
        <p:nvPicPr>
          <p:cNvPr id="204" name="Google Shape;204;g107f59b05e2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g107f59b05e2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64425" y="2559100"/>
            <a:ext cx="4835725" cy="239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107f59b05e2_0_87"/>
          <p:cNvSpPr txBox="1">
            <a:spLocks noGrp="1"/>
          </p:cNvSpPr>
          <p:nvPr>
            <p:ph type="body" idx="1"/>
          </p:nvPr>
        </p:nvSpPr>
        <p:spPr>
          <a:xfrm>
            <a:off x="628650" y="1190525"/>
            <a:ext cx="78867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Energy is the ability to do work.</a:t>
            </a:r>
            <a:endParaRPr b="1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b="1"/>
              <a:t>There are many different sources from which we get energy like the sun, wind, water and the hot interior of the earth.</a:t>
            </a:r>
            <a:endParaRPr b="1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b="1"/>
              <a:t>The energy that we get from these sources are non-polluting and renewable.</a:t>
            </a:r>
            <a:endParaRPr b="1"/>
          </a:p>
        </p:txBody>
      </p:sp>
      <p:sp>
        <p:nvSpPr>
          <p:cNvPr id="211" name="Google Shape;211;g107f59b05e2_0_87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SUMMARY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212" name="Google Shape;212;g107f59b05e2_0_8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691</Words>
  <Application>Microsoft Office PowerPoint</Application>
  <PresentationFormat>On-screen Show (16:9)</PresentationFormat>
  <Paragraphs>92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Simple Light</vt:lpstr>
      <vt:lpstr>Office Theme</vt:lpstr>
      <vt:lpstr>PowerPoint Presentation</vt:lpstr>
      <vt:lpstr>LEARNING OBJECTIVE</vt:lpstr>
      <vt:lpstr>LET’S RECAP</vt:lpstr>
      <vt:lpstr>ENERGY</vt:lpstr>
      <vt:lpstr>DIFFERENT SOURCES OF ENERGY</vt:lpstr>
      <vt:lpstr>SOLAR ENERGY</vt:lpstr>
      <vt:lpstr>GEOTHERMAL ENERGY</vt:lpstr>
      <vt:lpstr>WIND ENERGY</vt:lpstr>
      <vt:lpstr>SUMMARY</vt:lpstr>
      <vt:lpstr>PowerPoint Presentation</vt:lpstr>
      <vt:lpstr>The most readily available source of energy.</vt:lpstr>
      <vt:lpstr>2. The energy that we get from the hot interior of the earth.</vt:lpstr>
      <vt:lpstr>3. The energy used to run the wind turbines.</vt:lpstr>
      <vt:lpstr>HOMEWORK</vt:lpstr>
      <vt:lpstr>D. Write short answers.</vt:lpstr>
      <vt:lpstr>LEARNING OUTCOME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Mrutunjay Mohanty</cp:lastModifiedBy>
  <cp:revision>1</cp:revision>
  <dcterms:modified xsi:type="dcterms:W3CDTF">2023-01-20T13:10:24Z</dcterms:modified>
</cp:coreProperties>
</file>