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2" r:id="rId4"/>
    <p:sldMasterId id="214748367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Long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Learn the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Activity / Class Test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dd0aa27387_8_8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t/>
            </a:r>
            <a:endParaRPr b="1" sz="3000"/>
          </a:p>
        </p:txBody>
      </p:sp>
      <p:sp>
        <p:nvSpPr>
          <p:cNvPr id="146" name="Google Shape;146;gdd0aa27387_8_8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fcac3eaa4f_0_1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t/>
            </a:r>
            <a:endParaRPr b="1"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fcac3eaa4f_0_1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8345f1632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t/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e8345f1632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00a83abb8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66" name="Google Shape;166;g100a83abb8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dd0aa27387_10_27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dd0aa27387_10_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29845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indent="-29845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indent="-29845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indent="-29845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indent="-29845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indent="-29845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indent="-29845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indent="-29845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4" name="Google Shape;94;p20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6" name="Google Shape;96;p20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12" name="Google Shape;112;p23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3" name="Google Shape;113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4" name="Google Shape;114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4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20" name="Google Shape;120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5" name="Google Shape;125;p25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1" name="Google Shape;131;p26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2" name="Google Shape;132;p2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3" name="Google Shape;133;p2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4" name="Google Shape;134;p2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=magic-pear-metadata-identifier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7"/>
          <p:cNvSpPr txBox="1"/>
          <p:nvPr/>
        </p:nvSpPr>
        <p:spPr>
          <a:xfrm>
            <a:off x="114400" y="277575"/>
            <a:ext cx="8443800" cy="9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n" sz="3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WELCOME TO THE ONLINE CLASS </a:t>
            </a:r>
            <a:endParaRPr b="0" i="0" sz="3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7"/>
          <p:cNvSpPr txBox="1"/>
          <p:nvPr/>
        </p:nvSpPr>
        <p:spPr>
          <a:xfrm>
            <a:off x="579875" y="1339125"/>
            <a:ext cx="7687800" cy="24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NO.: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7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5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SUBJECT: SCIENCE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9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OUR SKELETAL SYSTEM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b="1" lang="en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ACTIVITY/ TEST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00" y="4339175"/>
            <a:ext cx="9144100" cy="84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idx="1" type="body"/>
          </p:nvPr>
        </p:nvSpPr>
        <p:spPr>
          <a:xfrm>
            <a:off x="628650" y="1190531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/>
              <a:t>To enable the learner to: </a:t>
            </a:r>
            <a:endParaRPr b="1" sz="2300"/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b="1" lang="en" sz="2300"/>
              <a:t>K</a:t>
            </a:r>
            <a:r>
              <a:rPr b="1" lang="en" sz="2300"/>
              <a:t>now their understanding.</a:t>
            </a:r>
            <a:endParaRPr sz="2300"/>
          </a:p>
        </p:txBody>
      </p:sp>
      <p:sp>
        <p:nvSpPr>
          <p:cNvPr id="149" name="Google Shape;149;p28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3000">
                <a:solidFill>
                  <a:srgbClr val="FF0000"/>
                </a:solidFill>
              </a:rPr>
              <a:t>LEARNING OBJECTIVE</a:t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50" name="Google Shape;15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400050" y="809525"/>
            <a:ext cx="8312100" cy="3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/>
              <a:t>Name them: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joint which allows maximum movement.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Strong fibre that attaches bones to muscles.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uppermost vertebra in the neck.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soft, spongy material found inside the cavities of long bones.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Strong tissues that bind the bones at a joint.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last two pairs of ribs that are only joined to the backbone.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A framework of bones that encloses and protects the internal organs.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only part of the skull that is movable.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It protects the delicate spinal cord.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" sz="2200"/>
              <a:t>The longest bone in our body.</a:t>
            </a:r>
            <a:endParaRPr b="1" sz="2200"/>
          </a:p>
        </p:txBody>
      </p:sp>
      <p:sp>
        <p:nvSpPr>
          <p:cNvPr id="156" name="Google Shape;156;p29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3000">
                <a:solidFill>
                  <a:srgbClr val="FF0000"/>
                </a:solidFill>
              </a:rPr>
              <a:t>ORAL TEST</a:t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57" name="Google Shape;15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628650" y="19454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3000">
                <a:solidFill>
                  <a:srgbClr val="FF0000"/>
                </a:solidFill>
              </a:rPr>
              <a:t>INTERACTIVE ACTIVITY PRESENTATION</a:t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63" name="Google Shape;16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idx="1" type="body"/>
          </p:nvPr>
        </p:nvSpPr>
        <p:spPr>
          <a:xfrm>
            <a:off x="508050" y="1153350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" sz="2300"/>
              <a:t>The learner will be able to: </a:t>
            </a:r>
            <a:endParaRPr b="1" sz="2300"/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b="1" lang="en" sz="2300"/>
              <a:t>know their understanding.</a:t>
            </a:r>
            <a:endParaRPr sz="2300"/>
          </a:p>
        </p:txBody>
      </p:sp>
      <p:sp>
        <p:nvSpPr>
          <p:cNvPr id="169" name="Google Shape;169;p31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3000">
                <a:solidFill>
                  <a:srgbClr val="FF0000"/>
                </a:solidFill>
              </a:rPr>
              <a:t>LEARNING OUTCOME</a:t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70" name="Google Shape;17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2"/>
          <p:cNvSpPr txBox="1"/>
          <p:nvPr/>
        </p:nvSpPr>
        <p:spPr>
          <a:xfrm>
            <a:off x="1609069" y="743500"/>
            <a:ext cx="58509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3429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3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