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uhlXtX+SHauhAY3QY/DUUEfa2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43" name="Google Shape;2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46" name="Google Shape;14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external organs.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some internal organs.</a:t>
            </a: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endParaRPr sz="2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5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THE ONLINE CLASS </a:t>
            </a:r>
            <a:endParaRPr sz="3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1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9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OUR SKELETAL SYSTEM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INTRODUCTION, ORGAN SYSTEM 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Organ</a:t>
            </a:r>
            <a:endParaRPr sz="2300" b="1"/>
          </a:p>
        </p:txBody>
      </p:sp>
      <p:sp>
        <p:nvSpPr>
          <p:cNvPr id="210" name="Google Shape;210;p10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2. The part of our body which is specialized to perform a particular function is known as ___________.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11" name="Google Shape;211;p1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Organ system </a:t>
            </a:r>
            <a:endParaRPr sz="2300" b="1"/>
          </a:p>
        </p:txBody>
      </p:sp>
      <p:sp>
        <p:nvSpPr>
          <p:cNvPr id="218" name="Google Shape;218;p11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3. A group of organs together make up an _____________.  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19" name="Google Shape;219;p1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Write the difficult words in your notebook.</a:t>
            </a:r>
            <a:endParaRPr sz="2300" b="1"/>
          </a:p>
        </p:txBody>
      </p:sp>
      <p:sp>
        <p:nvSpPr>
          <p:cNvPr id="226" name="Google Shape;226;p1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27" name="Google Shape;227;p12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Make a model of the human skeletal system.</a:t>
            </a:r>
            <a:endParaRPr sz="2300" b="1"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SUBJECT ENRICHMENT ACTIVITY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35" name="Google Shape;235;p13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685575"/>
            <a:ext cx="2466975" cy="33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6975" y="1685575"/>
            <a:ext cx="2296950" cy="33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7">
            <a:alphaModFix/>
          </a:blip>
          <a:srcRect l="11835" r="11904"/>
          <a:stretch/>
        </p:blipFill>
        <p:spPr>
          <a:xfrm>
            <a:off x="4763925" y="1685575"/>
            <a:ext cx="2199651" cy="33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6377162" y="2293338"/>
            <a:ext cx="3367475" cy="216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Make a model of the human skeletal system.</a:t>
            </a:r>
            <a:endParaRPr sz="2300" b="1"/>
          </a:p>
        </p:txBody>
      </p:sp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SUBJECT ENRICHMENT ACTIVITY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47" name="Google Shape;247;p1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5356" y="1774925"/>
            <a:ext cx="2045050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34828" y="1827203"/>
            <a:ext cx="2132975" cy="32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5400000">
            <a:off x="2079525" y="2391025"/>
            <a:ext cx="3309200" cy="20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800" y="1822200"/>
            <a:ext cx="2549650" cy="320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that our body is made up of many organs.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that organs work together to make the organ system.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that our body is a wonderful machine.</a:t>
            </a:r>
            <a:endParaRPr sz="2300" b="1"/>
          </a:p>
        </p:txBody>
      </p:sp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that our body is made up of many organs.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that organs work together to make the organ system.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that our body is a wonderful machine.</a:t>
            </a:r>
            <a:endParaRPr sz="2300" b="1"/>
          </a:p>
        </p:txBody>
      </p:sp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43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b="1"/>
              <a:t>Our body is just like a machine.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" sz="2500" b="1"/>
              <a:t>It has various parts and each part has its own function.</a:t>
            </a: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500" b="1"/>
          </a:p>
        </p:txBody>
      </p:sp>
      <p:sp>
        <p:nvSpPr>
          <p:cNvPr id="156" name="Google Shape;156;p3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INTRODUCTION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7" name="Google Shape;15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/>
          <p:cNvPicPr preferRelativeResize="0"/>
          <p:nvPr/>
        </p:nvPicPr>
        <p:blipFill rotWithShape="1">
          <a:blip r:embed="rId4">
            <a:alphaModFix/>
          </a:blip>
          <a:srcRect l="37747" r="30897"/>
          <a:stretch/>
        </p:blipFill>
        <p:spPr>
          <a:xfrm>
            <a:off x="4572000" y="1036550"/>
            <a:ext cx="1872875" cy="39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/>
          <p:cNvPicPr preferRelativeResize="0"/>
          <p:nvPr/>
        </p:nvPicPr>
        <p:blipFill rotWithShape="1">
          <a:blip r:embed="rId5">
            <a:alphaModFix/>
          </a:blip>
          <a:srcRect l="27614" r="24239"/>
          <a:stretch/>
        </p:blipFill>
        <p:spPr>
          <a:xfrm>
            <a:off x="6519225" y="1036550"/>
            <a:ext cx="2292875" cy="39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171450" y="1190525"/>
            <a:ext cx="4044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A part of our body which is specialized to perform a particular function is known as an organ.  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E.g.: kidney, heart, stomach, etc.</a:t>
            </a:r>
            <a:endParaRPr sz="2500" b="1"/>
          </a:p>
        </p:txBody>
      </p:sp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ORGAN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l="4497" t="2869" r="4443" b="2745"/>
          <a:stretch/>
        </p:blipFill>
        <p:spPr>
          <a:xfrm>
            <a:off x="4215450" y="972250"/>
            <a:ext cx="4865425" cy="41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A group of organs together make up an organ system.  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E.g.: Digestive system, muscular system, etc.</a:t>
            </a:r>
            <a:endParaRPr sz="2500" b="1"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ORGAN SYSTEM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t="17030" b="15088"/>
          <a:stretch/>
        </p:blipFill>
        <p:spPr>
          <a:xfrm>
            <a:off x="34700" y="2082200"/>
            <a:ext cx="9074600" cy="30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body" idx="1"/>
          </p:nvPr>
        </p:nvSpPr>
        <p:spPr>
          <a:xfrm>
            <a:off x="952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 b="1"/>
              <a:t>The nervous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circulatory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digestive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respiratory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skeletal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muscular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reproductive system</a:t>
            </a: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b="1"/>
              <a:t>The excretory system</a:t>
            </a:r>
            <a:endParaRPr sz="2000" b="1"/>
          </a:p>
        </p:txBody>
      </p:sp>
      <p:sp>
        <p:nvSpPr>
          <p:cNvPr id="181" name="Google Shape;181;p6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TYPES OF ORGAN SYSTEMS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82" name="Google Shape;18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4">
            <a:alphaModFix/>
          </a:blip>
          <a:srcRect t="17727" b="9289"/>
          <a:stretch/>
        </p:blipFill>
        <p:spPr>
          <a:xfrm>
            <a:off x="3358775" y="1190525"/>
            <a:ext cx="5785224" cy="395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The part of our body which is specialized to perform a particular function is known as an organ.  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E.g.: kidney, heart, stomach, etc.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A group of organs together make up an organ system.  </a:t>
            </a:r>
            <a:endParaRPr sz="2500" b="1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" sz="2500" b="1"/>
              <a:t>E.g.: Digestive system, muscular system, etc.</a:t>
            </a:r>
            <a:endParaRPr sz="2500" b="1"/>
          </a:p>
        </p:txBody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Stomach, lungs, heart, intestines, kidney, etc.</a:t>
            </a:r>
            <a:endParaRPr sz="2300" b="1"/>
          </a:p>
        </p:txBody>
      </p:sp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r>
              <a:rPr lang="en" sz="3000" b="1">
                <a:solidFill>
                  <a:srgbClr val="FF0000"/>
                </a:solidFill>
              </a:rPr>
              <a:t>Name some internal organs of our body.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03" name="Google Shape;203;p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On-screen Show (16:9)</PresentationFormat>
  <Paragraphs>56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Simple Light</vt:lpstr>
      <vt:lpstr>Office Theme</vt:lpstr>
      <vt:lpstr>PowerPoint Presentation</vt:lpstr>
      <vt:lpstr>LEARNING OBJECTIVE</vt:lpstr>
      <vt:lpstr>INTRODUCTION</vt:lpstr>
      <vt:lpstr>ORGAN</vt:lpstr>
      <vt:lpstr>ORGAN SYSTEM</vt:lpstr>
      <vt:lpstr>TYPES OF ORGAN SYSTEMS</vt:lpstr>
      <vt:lpstr>SUMMARY</vt:lpstr>
      <vt:lpstr>PowerPoint Presentation</vt:lpstr>
      <vt:lpstr>Name some internal organs of our body.</vt:lpstr>
      <vt:lpstr>2. The part of our body which is specialized to perform a particular function is known as ___________.</vt:lpstr>
      <vt:lpstr>3. A group of organs together make up an _____________.  </vt:lpstr>
      <vt:lpstr>HOMEWORK</vt:lpstr>
      <vt:lpstr>SUBJECT ENRICHMENT ACTIVITY</vt:lpstr>
      <vt:lpstr>SUBJECT ENRICHMENT ACTIVITY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2023-01-07T17:03:42Z</dcterms:modified>
</cp:coreProperties>
</file>