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4" r:id="rId3"/>
    <p:sldId id="272" r:id="rId4"/>
    <p:sldId id="261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59"/>
        <p:guide pos="28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E98D9-D2FD-4FAE-A1AE-E61ED3A8D273}" type="datetimeFigureOut">
              <a:rPr lang="en-US" smtClean="0"/>
              <a:t>11/14/2021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51460" y="260985"/>
            <a:ext cx="2141220" cy="9975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28596" y="1857364"/>
            <a:ext cx="846602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</a:p>
          <a:p>
            <a:r>
              <a:rPr lang="en-US" sz="3200" dirty="0"/>
              <a:t>                               </a:t>
            </a:r>
            <a:r>
              <a:rPr lang="en-US" sz="3200" b="1" dirty="0"/>
              <a:t>CLASS-UKG</a:t>
            </a:r>
          </a:p>
          <a:p>
            <a:r>
              <a:rPr lang="en-US" sz="3200" b="1"/>
              <a:t>                               </a:t>
            </a:r>
            <a:r>
              <a:rPr lang="en-IN" sz="3200" b="1"/>
              <a:t>SUBJECT- CONVERSATION</a:t>
            </a:r>
            <a:endParaRPr lang="en-US" sz="3200" b="1" dirty="0"/>
          </a:p>
          <a:p>
            <a:r>
              <a:rPr lang="en-US" sz="3200" b="1"/>
              <a:t>                               </a:t>
            </a:r>
            <a:r>
              <a:rPr lang="en-IN" sz="3200" b="1"/>
              <a:t>TOPIC- L : 5 WHAT DO YOU DO</a:t>
            </a:r>
          </a:p>
          <a:p>
            <a:r>
              <a:rPr lang="en-IN" sz="3200" b="1"/>
              <a:t>                                              AT HOME</a:t>
            </a:r>
            <a:endParaRPr lang="en-US" sz="3200" b="1" dirty="0"/>
          </a:p>
          <a:p>
            <a:r>
              <a:rPr lang="en-US" sz="3200" b="1"/>
              <a:t>                                       </a:t>
            </a:r>
            <a:endParaRPr lang="en-US" sz="3200" b="1" dirty="0"/>
          </a:p>
          <a:p>
            <a:endParaRPr lang="en-IN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263A10-B516-BF4D-8D94-12FC4EB32DD1}"/>
              </a:ext>
            </a:extLst>
          </p:cNvPr>
          <p:cNvSpPr txBox="1"/>
          <p:nvPr/>
        </p:nvSpPr>
        <p:spPr>
          <a:xfrm>
            <a:off x="228600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/>
              <a:t> 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9B362B-8544-3C43-AABF-4CACBAE8518E}"/>
              </a:ext>
            </a:extLst>
          </p:cNvPr>
          <p:cNvSpPr txBox="1"/>
          <p:nvPr/>
        </p:nvSpPr>
        <p:spPr>
          <a:xfrm>
            <a:off x="3214255" y="475672"/>
            <a:ext cx="90793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/>
              <a:t> </a:t>
            </a:r>
            <a:endParaRPr lang="en-IN" sz="3200" b="1"/>
          </a:p>
          <a:p>
            <a:pPr algn="l"/>
            <a:r>
              <a:rPr lang="en-IN" sz="3200" b="1"/>
              <a:t>A -  </a:t>
            </a:r>
            <a:r>
              <a:rPr lang="en-IN" sz="2800" b="1"/>
              <a:t>When do you take your breakfast? </a:t>
            </a:r>
          </a:p>
          <a:p>
            <a:pPr algn="l"/>
            <a:r>
              <a:rPr lang="en-IN" sz="2800" b="1"/>
              <a:t>B - How do you take your breakfast? </a:t>
            </a:r>
            <a:endParaRPr lang="en-US" sz="2800" b="1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8AABDC75-A5B9-2B48-961C-173761BB1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40345"/>
            <a:ext cx="3759200" cy="3535219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B8A01B76-32A9-8845-9998-1D420CFE1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09" y="258020"/>
            <a:ext cx="2823157" cy="11274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73B773D-541E-8E4E-9154-753535CE83FD}"/>
              </a:ext>
            </a:extLst>
          </p:cNvPr>
          <p:cNvSpPr txBox="1"/>
          <p:nvPr/>
        </p:nvSpPr>
        <p:spPr>
          <a:xfrm>
            <a:off x="3539252" y="688109"/>
            <a:ext cx="57617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/>
              <a:t>A - When do you wear your school uniform ? </a:t>
            </a:r>
          </a:p>
          <a:p>
            <a:pPr algn="l"/>
            <a:r>
              <a:rPr lang="en-IN" sz="2800" b="1"/>
              <a:t>B - What do you wear when you come to school  ? </a:t>
            </a:r>
          </a:p>
          <a:p>
            <a:pPr algn="l"/>
            <a:endParaRPr lang="en-US" sz="2800" b="1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32151B87-E8C5-5F4F-B6DB-5EF02DA12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70" y="1507836"/>
            <a:ext cx="3420982" cy="4064000"/>
          </a:xfrm>
          <a:prstGeom prst="rect">
            <a:avLst/>
          </a:prstGeom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BA944BDF-D0D0-0643-B503-4A26EC7AD7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3" y="174338"/>
            <a:ext cx="2447637" cy="12111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63E9E2B-660F-B14E-B57C-BF91406C9EE2}"/>
              </a:ext>
            </a:extLst>
          </p:cNvPr>
          <p:cNvSpPr txBox="1"/>
          <p:nvPr/>
        </p:nvSpPr>
        <p:spPr>
          <a:xfrm>
            <a:off x="4064000" y="909782"/>
            <a:ext cx="54032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/>
              <a:t>A - When do you come to school? </a:t>
            </a:r>
          </a:p>
          <a:p>
            <a:pPr algn="l"/>
            <a:r>
              <a:rPr lang="en-IN" sz="2800" b="1"/>
              <a:t>B - With whom do you come  to school ?</a:t>
            </a:r>
          </a:p>
          <a:p>
            <a:pPr algn="l"/>
            <a:r>
              <a:rPr lang="en-IN" sz="2800" b="1"/>
              <a:t>C - How do you come to school ?  </a:t>
            </a:r>
            <a:endParaRPr lang="en-US" sz="2800" b="1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C804B6E-5E23-0440-B8D1-635A3B175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80127"/>
            <a:ext cx="4064000" cy="2731655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BFE02655-159B-004E-B921-98CCAB360F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70490"/>
            <a:ext cx="2715491" cy="10117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/>
          <p:cNvSpPr txBox="1"/>
          <p:nvPr/>
        </p:nvSpPr>
        <p:spPr>
          <a:xfrm>
            <a:off x="857224" y="857232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429132"/>
            <a:ext cx="9144000" cy="24288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238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shenalatanayak@gmail.com</cp:lastModifiedBy>
  <cp:revision>22</cp:revision>
  <dcterms:created xsi:type="dcterms:W3CDTF">2020-07-06T07:50:00Z</dcterms:created>
  <dcterms:modified xsi:type="dcterms:W3CDTF">2021-11-14T16:18:50Z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1033-11.2.0.10296</vt:lpwstr>
  </property>
  <property fmtid="{D5CDD505-2E9C-101B-9397-08002B2CF9AE}" pid="3" name="ICV">
    <vt:lpwstr>610D2684197949F8A31FE54A60A2B20E</vt:lpwstr>
  </property>
</Properties>
</file>