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4" r:id="rId3"/>
    <p:sldId id="272" r:id="rId4"/>
    <p:sldId id="261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59"/>
        <p:guide pos="28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E98D9-D2FD-4FAE-A1AE-E61ED3A8D273}" type="datetimeFigureOut">
              <a:rPr lang="en-US" smtClean="0"/>
              <a:t>11/11/2021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0B194-AC81-4BBA-86A9-0BEAF6BD1A1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51460" y="260985"/>
            <a:ext cx="2141220" cy="9975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28596" y="1857364"/>
            <a:ext cx="846602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</a:p>
          <a:p>
            <a:r>
              <a:rPr lang="en-US" sz="3200" dirty="0"/>
              <a:t>                               </a:t>
            </a:r>
            <a:r>
              <a:rPr lang="en-US" sz="3200" b="1" dirty="0"/>
              <a:t>CLASS-UKG</a:t>
            </a:r>
          </a:p>
          <a:p>
            <a:r>
              <a:rPr lang="en-US" sz="3200" b="1"/>
              <a:t>                               </a:t>
            </a:r>
            <a:r>
              <a:rPr lang="en-IN" sz="3200" b="1"/>
              <a:t>SUBJECT- CONVERSATION</a:t>
            </a:r>
            <a:endParaRPr lang="en-US" sz="3200" b="1" dirty="0"/>
          </a:p>
          <a:p>
            <a:r>
              <a:rPr lang="en-US" sz="3200" b="1"/>
              <a:t>                               </a:t>
            </a:r>
            <a:r>
              <a:rPr lang="en-IN" sz="3200" b="1"/>
              <a:t>TOPIC- L : 5 WHAT DO YOU DO</a:t>
            </a:r>
          </a:p>
          <a:p>
            <a:r>
              <a:rPr lang="en-IN" sz="3200" b="1"/>
              <a:t>                                              AT HOME</a:t>
            </a:r>
            <a:endParaRPr lang="en-US" sz="3200" b="1" dirty="0"/>
          </a:p>
          <a:p>
            <a:r>
              <a:rPr lang="en-US" sz="3200" b="1"/>
              <a:t>                                       </a:t>
            </a:r>
            <a:endParaRPr lang="en-US" sz="3200" b="1" dirty="0"/>
          </a:p>
          <a:p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51B8B491-A4F4-2449-884D-E532534B8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88" y="1534413"/>
            <a:ext cx="3769221" cy="50407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D9B362B-8544-3C43-AABF-4CACBAE8518E}"/>
              </a:ext>
            </a:extLst>
          </p:cNvPr>
          <p:cNvSpPr txBox="1"/>
          <p:nvPr/>
        </p:nvSpPr>
        <p:spPr>
          <a:xfrm>
            <a:off x="3759200" y="872836"/>
            <a:ext cx="6299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3200" b="1"/>
              <a:t>A - </a:t>
            </a:r>
            <a:r>
              <a:rPr lang="en-IN" sz="2800" b="1"/>
              <a:t>Where do you wash your face? </a:t>
            </a:r>
            <a:endParaRPr lang="en-IN" sz="3200" b="1"/>
          </a:p>
          <a:p>
            <a:pPr algn="l"/>
            <a:r>
              <a:rPr lang="en-IN" sz="3200" b="1"/>
              <a:t>B -  </a:t>
            </a:r>
            <a:r>
              <a:rPr lang="en-IN" sz="2800" b="1"/>
              <a:t>When do you wash your face? </a:t>
            </a:r>
          </a:p>
          <a:p>
            <a:pPr algn="l"/>
            <a:r>
              <a:rPr lang="en-IN" sz="2800" b="1"/>
              <a:t>C - How do you wash your face? </a:t>
            </a:r>
            <a:endParaRPr lang="en-US" sz="2800" b="1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A70B85C0-E273-7E4C-BF0D-C34C860273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8742"/>
            <a:ext cx="3125033" cy="15081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77091" y="203200"/>
            <a:ext cx="2503054" cy="886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C61EB1CB-9BD3-2F4A-9ADD-15AFF39AF6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59" y="1978891"/>
            <a:ext cx="4072959" cy="389543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73B773D-541E-8E4E-9154-753535CE83FD}"/>
              </a:ext>
            </a:extLst>
          </p:cNvPr>
          <p:cNvSpPr txBox="1"/>
          <p:nvPr/>
        </p:nvSpPr>
        <p:spPr>
          <a:xfrm>
            <a:off x="3539252" y="688109"/>
            <a:ext cx="576176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/>
              <a:t>A - When do you brush your teeth? </a:t>
            </a:r>
          </a:p>
          <a:p>
            <a:pPr algn="l"/>
            <a:r>
              <a:rPr lang="en-IN" sz="2800" b="1"/>
              <a:t>B - Where do you brush your teeth? </a:t>
            </a:r>
          </a:p>
          <a:p>
            <a:pPr algn="l"/>
            <a:r>
              <a:rPr lang="en-IN" sz="2800" b="1"/>
              <a:t>C - How do you brush your teeth? </a:t>
            </a:r>
          </a:p>
          <a:p>
            <a:pPr algn="l"/>
            <a:endParaRPr lang="en-US" sz="28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>
            <a:extLst>
              <a:ext uri="{FF2B5EF4-FFF2-40B4-BE49-F238E27FC236}">
                <a16:creationId xmlns:a16="http://schemas.microsoft.com/office/drawing/2014/main" id="{8C91C023-C67B-AF40-88CC-5405688F4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4" y="2449946"/>
            <a:ext cx="4064000" cy="4064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63E9E2B-660F-B14E-B57C-BF91406C9EE2}"/>
              </a:ext>
            </a:extLst>
          </p:cNvPr>
          <p:cNvSpPr txBox="1"/>
          <p:nvPr/>
        </p:nvSpPr>
        <p:spPr>
          <a:xfrm>
            <a:off x="4064000" y="909782"/>
            <a:ext cx="54032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/>
              <a:t>A - When do you take your bath? </a:t>
            </a:r>
          </a:p>
          <a:p>
            <a:pPr algn="l"/>
            <a:r>
              <a:rPr lang="en-IN" sz="2800" b="1"/>
              <a:t>B - Where do you take your bath?</a:t>
            </a:r>
          </a:p>
          <a:p>
            <a:pPr algn="l"/>
            <a:r>
              <a:rPr lang="en-IN" sz="2800" b="1"/>
              <a:t>C - How do you take your bath?  </a:t>
            </a:r>
            <a:endParaRPr lang="en-US" sz="2800" b="1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AE4C355-26E5-3840-8825-DF13FCFB3C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5" y="32327"/>
            <a:ext cx="3001818" cy="16661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/>
          <p:cNvSpPr txBox="1"/>
          <p:nvPr/>
        </p:nvSpPr>
        <p:spPr>
          <a:xfrm>
            <a:off x="857224" y="857232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429132"/>
            <a:ext cx="9144000" cy="24288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238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918018089840</cp:lastModifiedBy>
  <cp:revision>21</cp:revision>
  <dcterms:created xsi:type="dcterms:W3CDTF">2020-07-06T07:50:00Z</dcterms:created>
  <dcterms:modified xsi:type="dcterms:W3CDTF">2021-11-11T01:22:25Z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1033-11.2.0.10296</vt:lpwstr>
  </property>
  <property fmtid="{D5CDD505-2E9C-101B-9397-08002B2CF9AE}" pid="3" name="ICV">
    <vt:lpwstr>610D2684197949F8A31FE54A60A2B20E</vt:lpwstr>
  </property>
</Properties>
</file>