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801F20FC-9475-AF43-A330-F04612290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63E203-169F-8944-AB87-4DE73DD8C7EE}"/>
              </a:ext>
            </a:extLst>
          </p:cNvPr>
          <p:cNvSpPr txBox="1"/>
          <p:nvPr/>
        </p:nvSpPr>
        <p:spPr>
          <a:xfrm>
            <a:off x="6760642" y="3833067"/>
            <a:ext cx="54255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4000" b="1">
                <a:solidFill>
                  <a:schemeClr val="bg1"/>
                </a:solidFill>
              </a:rPr>
              <a:t>-</a:t>
            </a:r>
            <a:r>
              <a:rPr lang="en-IN" sz="3600" b="1">
                <a:solidFill>
                  <a:schemeClr val="bg1"/>
                </a:solidFill>
              </a:rPr>
              <a:t>MAGIC</a:t>
            </a:r>
            <a:r>
              <a:rPr lang="en-IN" sz="4000" b="1"/>
              <a:t> </a:t>
            </a:r>
            <a:r>
              <a:rPr lang="en-IN" sz="3600" b="1">
                <a:solidFill>
                  <a:schemeClr val="bg1"/>
                </a:solidFill>
              </a:rPr>
              <a:t>WORDS </a:t>
            </a:r>
            <a:r>
              <a:rPr lang="en-IN" sz="2400" b="1">
                <a:solidFill>
                  <a:schemeClr val="bg1"/>
                </a:solidFill>
              </a:rPr>
              <a:t>(ONCE AGAIN) </a:t>
            </a:r>
            <a:endParaRPr lang="en-US" sz="3600" b="1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8C75A2-C922-9C4E-82BC-7362AFCAA5D6}"/>
              </a:ext>
            </a:extLst>
          </p:cNvPr>
          <p:cNvSpPr txBox="1"/>
          <p:nvPr/>
        </p:nvSpPr>
        <p:spPr>
          <a:xfrm>
            <a:off x="5609213" y="4404586"/>
            <a:ext cx="508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3600" b="1">
                <a:solidFill>
                  <a:schemeClr val="bg1"/>
                </a:solidFill>
              </a:rPr>
              <a:t>L – 6,7,9,10 &amp; 11</a:t>
            </a:r>
            <a:endParaRPr lang="en-US" sz="36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0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0741473F-5847-CC44-8889-D81C3AA0AB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3969"/>
            <a:ext cx="12191999" cy="6981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827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D66BF9E-F043-6640-B30E-604632F1D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E4DF5E1-E9CC-0A43-ABE9-48E06179EDE4}"/>
              </a:ext>
            </a:extLst>
          </p:cNvPr>
          <p:cNvSpPr txBox="1"/>
          <p:nvPr/>
        </p:nvSpPr>
        <p:spPr>
          <a:xfrm>
            <a:off x="3250980" y="89755"/>
            <a:ext cx="72244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3600" b="1">
                <a:solidFill>
                  <a:schemeClr val="bg1"/>
                </a:solidFill>
              </a:rPr>
              <a:t>Answer the following questions</a:t>
            </a:r>
          </a:p>
          <a:p>
            <a:pPr algn="l"/>
            <a:endParaRPr lang="en-IN" sz="3600" b="1">
              <a:solidFill>
                <a:schemeClr val="bg1"/>
              </a:solidFill>
            </a:endParaRPr>
          </a:p>
          <a:p>
            <a:pPr algn="l"/>
            <a:endParaRPr lang="en-IN" sz="3600" b="1">
              <a:solidFill>
                <a:schemeClr val="bg1"/>
              </a:solidFill>
            </a:endParaRPr>
          </a:p>
          <a:p>
            <a:pPr algn="l"/>
            <a:endParaRPr lang="en-US" sz="3600" b="1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BDA614-CC55-6F4D-B2E5-5A3106D5A956}"/>
              </a:ext>
            </a:extLst>
          </p:cNvPr>
          <p:cNvSpPr txBox="1"/>
          <p:nvPr/>
        </p:nvSpPr>
        <p:spPr>
          <a:xfrm>
            <a:off x="1379038" y="836063"/>
            <a:ext cx="1008815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3600" b="1">
                <a:solidFill>
                  <a:schemeClr val="bg1"/>
                </a:solidFill>
              </a:rPr>
              <a:t>Q 1- What should you say,when someone helps you? </a:t>
            </a:r>
          </a:p>
          <a:p>
            <a:pPr algn="l"/>
            <a:r>
              <a:rPr lang="en-IN" sz="3600" b="1">
                <a:solidFill>
                  <a:schemeClr val="bg1"/>
                </a:solidFill>
              </a:rPr>
              <a:t>Q 2 - What should you say,when you sneeze or cough? </a:t>
            </a:r>
          </a:p>
          <a:p>
            <a:pPr algn="l"/>
            <a:r>
              <a:rPr lang="en-IN" sz="3600" b="1">
                <a:solidFill>
                  <a:schemeClr val="bg1"/>
                </a:solidFill>
              </a:rPr>
              <a:t>Q 3 - When someone gives you a gift,which magic word you should use? </a:t>
            </a:r>
          </a:p>
          <a:p>
            <a:pPr algn="l"/>
            <a:r>
              <a:rPr lang="en-IN" sz="3600" b="1">
                <a:solidFill>
                  <a:schemeClr val="bg1"/>
                </a:solidFill>
              </a:rPr>
              <a:t>Q 4 - What should you say, when you join late in class? </a:t>
            </a:r>
          </a:p>
          <a:p>
            <a:pPr algn="l"/>
            <a:r>
              <a:rPr lang="en-IN" sz="3600" b="1">
                <a:solidFill>
                  <a:schemeClr val="bg1"/>
                </a:solidFill>
              </a:rPr>
              <a:t>Q 5 - What should you say, when you want to ask a question? </a:t>
            </a:r>
          </a:p>
          <a:p>
            <a:pPr algn="l"/>
            <a:r>
              <a:rPr lang="en-IN" sz="3600" b="1">
                <a:solidFill>
                  <a:schemeClr val="bg1"/>
                </a:solidFill>
              </a:rPr>
              <a:t> </a:t>
            </a:r>
            <a:endParaRPr lang="en-US" sz="36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133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BD4317A3-FC87-B640-9BD3-4FD3803039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55458D-F861-0644-8EE9-99AD07F23D3A}"/>
              </a:ext>
            </a:extLst>
          </p:cNvPr>
          <p:cNvSpPr txBox="1"/>
          <p:nvPr/>
        </p:nvSpPr>
        <p:spPr>
          <a:xfrm>
            <a:off x="1825327" y="275710"/>
            <a:ext cx="100261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3600" b="1">
                <a:solidFill>
                  <a:schemeClr val="bg1"/>
                </a:solidFill>
              </a:rPr>
              <a:t>Q 6 - What should you say when you ask for something? </a:t>
            </a:r>
          </a:p>
          <a:p>
            <a:pPr algn="l"/>
            <a:r>
              <a:rPr lang="en-IN" sz="3600" b="1">
                <a:solidFill>
                  <a:schemeClr val="bg1"/>
                </a:solidFill>
              </a:rPr>
              <a:t>Q 7 - When you hurt someone, which magic word you should use? </a:t>
            </a:r>
            <a:endParaRPr lang="en-US" sz="36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0963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Circuit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shenalatanayak@gmail.com</dc:creator>
  <cp:lastModifiedBy>shenalatanayak@gmail.com</cp:lastModifiedBy>
  <cp:revision>4</cp:revision>
  <dcterms:created xsi:type="dcterms:W3CDTF">2021-09-21T15:39:28Z</dcterms:created>
  <dcterms:modified xsi:type="dcterms:W3CDTF">2021-09-21T17:55:36Z</dcterms:modified>
</cp:coreProperties>
</file>