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5" Type="http://schemas.openxmlformats.org/officeDocument/2006/relationships/slide" Target="slides/slide4.xml" /><Relationship Id="rId10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7B7568EE-521B-194A-B708-6DDB201A2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1D5025-2ECD-384A-97DA-98072EE7A873}"/>
              </a:ext>
            </a:extLst>
          </p:cNvPr>
          <p:cNvSpPr txBox="1"/>
          <p:nvPr/>
        </p:nvSpPr>
        <p:spPr>
          <a:xfrm>
            <a:off x="5358463" y="3957608"/>
            <a:ext cx="53773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000" b="1" dirty="0"/>
              <a:t>Topic – Myself, My family &amp; I can count</a:t>
            </a:r>
          </a:p>
          <a:p>
            <a:pPr algn="l"/>
            <a:endParaRPr lang="en-US" sz="4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F26671-2EE6-2745-8ED0-AD2D977A8CC2}"/>
              </a:ext>
            </a:extLst>
          </p:cNvPr>
          <p:cNvSpPr txBox="1"/>
          <p:nvPr/>
        </p:nvSpPr>
        <p:spPr>
          <a:xfrm>
            <a:off x="5029200" y="5373380"/>
            <a:ext cx="63442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4000" b="1" dirty="0"/>
              <a:t>L – 1 , 2 &amp; 4 ( Once again)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46788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6B4EAAF0-4895-594A-A8A2-93F6A542A2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F475F23D-54DE-F84B-AB4D-9AF044C1F8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6921" y="669436"/>
            <a:ext cx="6706756" cy="4946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B893428-A61D-F646-A310-C9EA690151F0}"/>
              </a:ext>
            </a:extLst>
          </p:cNvPr>
          <p:cNvSpPr txBox="1"/>
          <p:nvPr/>
        </p:nvSpPr>
        <p:spPr>
          <a:xfrm>
            <a:off x="3000066" y="5696123"/>
            <a:ext cx="6706756" cy="5407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800" b="1"/>
              <a:t>Introducing myself and my family</a:t>
            </a:r>
            <a:endParaRPr lang="en-US" sz="2800" b="1"/>
          </a:p>
        </p:txBody>
      </p:sp>
    </p:spTree>
    <p:extLst>
      <p:ext uri="{BB962C8B-B14F-4D97-AF65-F5344CB8AC3E}">
        <p14:creationId xmlns:p14="http://schemas.microsoft.com/office/powerpoint/2010/main" val="25969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554B6531-C654-D54E-A733-2E1147675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00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C43121DF-ADA8-4A46-A820-EC353B881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B79C548-767D-DB46-868B-BE8387B7D391}"/>
              </a:ext>
            </a:extLst>
          </p:cNvPr>
          <p:cNvSpPr txBox="1"/>
          <p:nvPr/>
        </p:nvSpPr>
        <p:spPr>
          <a:xfrm>
            <a:off x="3262705" y="0"/>
            <a:ext cx="5616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3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Answer the following questions</a:t>
            </a:r>
            <a:endParaRPr lang="en-US" sz="3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36150C-837A-1D4C-B251-8F77472AE4DD}"/>
              </a:ext>
            </a:extLst>
          </p:cNvPr>
          <p:cNvSpPr txBox="1"/>
          <p:nvPr/>
        </p:nvSpPr>
        <p:spPr>
          <a:xfrm>
            <a:off x="554277" y="457200"/>
            <a:ext cx="105156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IN" sz="2400" b="1" dirty="0"/>
              <a:t>1- Where do you live ? ( with full address) ? </a:t>
            </a:r>
          </a:p>
          <a:p>
            <a:pPr algn="l"/>
            <a:endParaRPr lang="en-IN" sz="2400" b="1" dirty="0"/>
          </a:p>
          <a:p>
            <a:pPr algn="l"/>
            <a:r>
              <a:rPr lang="en-IN" sz="2400" b="1" dirty="0"/>
              <a:t>2- How many members are there in your family? </a:t>
            </a:r>
          </a:p>
          <a:p>
            <a:pPr algn="l"/>
            <a:endParaRPr lang="en-IN" sz="2400" b="1" dirty="0"/>
          </a:p>
          <a:p>
            <a:pPr algn="l"/>
            <a:r>
              <a:rPr lang="en-IN" sz="2400" b="1" dirty="0"/>
              <a:t>3- Are you a boy or a girl ? </a:t>
            </a:r>
          </a:p>
          <a:p>
            <a:pPr algn="l"/>
            <a:endParaRPr lang="en-IN" sz="2400" b="1" dirty="0"/>
          </a:p>
          <a:p>
            <a:r>
              <a:rPr lang="en-IN" sz="2400" b="1" dirty="0"/>
              <a:t>4- What is the name of your Principal ?</a:t>
            </a:r>
          </a:p>
          <a:p>
            <a:endParaRPr lang="en-IN" sz="2400" b="1" dirty="0"/>
          </a:p>
          <a:p>
            <a:r>
              <a:rPr lang="en-IN" sz="2400" b="1" dirty="0"/>
              <a:t>5- What is the name of your Academic Head ?</a:t>
            </a:r>
          </a:p>
          <a:p>
            <a:pPr algn="l"/>
            <a:endParaRPr lang="en-IN" sz="2400" b="1" dirty="0"/>
          </a:p>
          <a:p>
            <a:r>
              <a:rPr lang="en-IN" sz="2400" b="1" dirty="0"/>
              <a:t>6- How many doors are there in your home, count and say.</a:t>
            </a:r>
            <a:endParaRPr lang="en-US" sz="2400" b="1" dirty="0"/>
          </a:p>
          <a:p>
            <a:pPr algn="l"/>
            <a:endParaRPr lang="en-IN" sz="2400" b="1" dirty="0"/>
          </a:p>
          <a:p>
            <a:r>
              <a:rPr lang="en-IN" sz="2400" b="1" dirty="0"/>
              <a:t>7- </a:t>
            </a:r>
            <a:r>
              <a:rPr lang="en-US" sz="2400" b="1" dirty="0"/>
              <a:t> Can you count the </a:t>
            </a:r>
            <a:r>
              <a:rPr lang="en-US" sz="2400" b="1" dirty="0" err="1"/>
              <a:t>boggies</a:t>
            </a:r>
            <a:r>
              <a:rPr lang="en-US" sz="2400" b="1" dirty="0"/>
              <a:t> of a </a:t>
            </a:r>
            <a:r>
              <a:rPr lang="en-US" sz="2400" b="1"/>
              <a:t>train</a:t>
            </a:r>
            <a:r>
              <a:rPr lang="en-IN" sz="2400" b="1"/>
              <a:t> </a:t>
            </a:r>
            <a:r>
              <a:rPr lang="en-US" sz="2400" b="1"/>
              <a:t>? </a:t>
            </a:r>
            <a:r>
              <a:rPr lang="en-IN" sz="2400" b="1"/>
              <a:t> ( yes / no)</a:t>
            </a:r>
            <a:endParaRPr lang="en-IN" sz="2400" b="1" dirty="0"/>
          </a:p>
          <a:p>
            <a:pPr algn="l"/>
            <a:endParaRPr lang="en-IN" sz="2400" b="1" dirty="0"/>
          </a:p>
          <a:p>
            <a:pPr algn="l"/>
            <a:r>
              <a:rPr lang="en-IN" sz="2400" b="1" dirty="0"/>
              <a:t>8- Which is your favourite colour ?</a:t>
            </a:r>
          </a:p>
          <a:p>
            <a:pPr algn="l"/>
            <a:endParaRPr lang="en-IN" sz="2400" b="1" dirty="0"/>
          </a:p>
          <a:p>
            <a:r>
              <a:rPr lang="en-IN" sz="2400" b="1" dirty="0"/>
              <a:t>9. What is the name of your class teacher ?</a:t>
            </a:r>
          </a:p>
          <a:p>
            <a:pPr algn="l"/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25512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9C28791F-D576-5A43-964F-7D9F025CC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1553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shenalatanayak@gmail.com</dc:creator>
  <cp:lastModifiedBy>918018089840</cp:lastModifiedBy>
  <cp:revision>12</cp:revision>
  <dcterms:created xsi:type="dcterms:W3CDTF">2021-09-17T17:29:26Z</dcterms:created>
  <dcterms:modified xsi:type="dcterms:W3CDTF">2021-09-20T07:17:30Z</dcterms:modified>
</cp:coreProperties>
</file>