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 id="258" r:id="rId5"/>
    <p:sldId id="256" r:id="rId6"/>
    <p:sldId id="268" r:id="rId7"/>
    <p:sldId id="260" r:id="rId8"/>
    <p:sldId id="261" r:id="rId9"/>
    <p:sldId id="262" r:id="rId10"/>
    <p:sldId id="263" r:id="rId11"/>
    <p:sldId id="266" r:id="rId12"/>
    <p:sldId id="26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commentAuthors" Target="commentAuthors.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matchingName="Title and body">
  <p:cSld name="Title and 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7"/>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609600" lvl="0" indent="-457200" algn="l">
              <a:lnSpc>
                <a:spcPct val="115000"/>
              </a:lnSpc>
              <a:spcBef>
                <a:spcPts val="0"/>
              </a:spcBef>
              <a:spcAft>
                <a:spcPts val="0"/>
              </a:spcAft>
              <a:buSzPts val="1800"/>
              <a:buChar char="●"/>
              <a:defRPr/>
            </a:lvl1pPr>
            <a:lvl2pPr marL="1219200" lvl="1" indent="-423545" algn="l">
              <a:lnSpc>
                <a:spcPct val="115000"/>
              </a:lnSpc>
              <a:spcBef>
                <a:spcPts val="2135"/>
              </a:spcBef>
              <a:spcAft>
                <a:spcPts val="0"/>
              </a:spcAft>
              <a:buSzPts val="1400"/>
              <a:buChar char="○"/>
              <a:defRPr/>
            </a:lvl2pPr>
            <a:lvl3pPr marL="1828800" lvl="2" indent="-423545" algn="l">
              <a:lnSpc>
                <a:spcPct val="115000"/>
              </a:lnSpc>
              <a:spcBef>
                <a:spcPts val="2135"/>
              </a:spcBef>
              <a:spcAft>
                <a:spcPts val="0"/>
              </a:spcAft>
              <a:buSzPts val="1400"/>
              <a:buChar char="■"/>
              <a:defRPr/>
            </a:lvl3pPr>
            <a:lvl4pPr marL="2438400" lvl="3" indent="-423545" algn="l">
              <a:lnSpc>
                <a:spcPct val="115000"/>
              </a:lnSpc>
              <a:spcBef>
                <a:spcPts val="2135"/>
              </a:spcBef>
              <a:spcAft>
                <a:spcPts val="0"/>
              </a:spcAft>
              <a:buSzPts val="1400"/>
              <a:buChar char="●"/>
              <a:defRPr/>
            </a:lvl4pPr>
            <a:lvl5pPr marL="3048000" lvl="4" indent="-423545" algn="l">
              <a:lnSpc>
                <a:spcPct val="115000"/>
              </a:lnSpc>
              <a:spcBef>
                <a:spcPts val="2135"/>
              </a:spcBef>
              <a:spcAft>
                <a:spcPts val="0"/>
              </a:spcAft>
              <a:buSzPts val="1400"/>
              <a:buChar char="○"/>
              <a:defRPr/>
            </a:lvl5pPr>
            <a:lvl6pPr marL="3657600" lvl="5" indent="-423545" algn="l">
              <a:lnSpc>
                <a:spcPct val="115000"/>
              </a:lnSpc>
              <a:spcBef>
                <a:spcPts val="2135"/>
              </a:spcBef>
              <a:spcAft>
                <a:spcPts val="0"/>
              </a:spcAft>
              <a:buSzPts val="1400"/>
              <a:buChar char="■"/>
              <a:defRPr/>
            </a:lvl6pPr>
            <a:lvl7pPr marL="4267200" lvl="6" indent="-423545" algn="l">
              <a:lnSpc>
                <a:spcPct val="115000"/>
              </a:lnSpc>
              <a:spcBef>
                <a:spcPts val="2135"/>
              </a:spcBef>
              <a:spcAft>
                <a:spcPts val="0"/>
              </a:spcAft>
              <a:buSzPts val="1400"/>
              <a:buChar char="●"/>
              <a:defRPr/>
            </a:lvl7pPr>
            <a:lvl8pPr marL="4876800" lvl="7" indent="-423545" algn="l">
              <a:lnSpc>
                <a:spcPct val="115000"/>
              </a:lnSpc>
              <a:spcBef>
                <a:spcPts val="2135"/>
              </a:spcBef>
              <a:spcAft>
                <a:spcPts val="0"/>
              </a:spcAft>
              <a:buSzPts val="1400"/>
              <a:buChar char="○"/>
              <a:defRPr/>
            </a:lvl8pPr>
            <a:lvl9pPr marL="5486400" lvl="8" indent="-423545" algn="l">
              <a:lnSpc>
                <a:spcPct val="115000"/>
              </a:lnSpc>
              <a:spcBef>
                <a:spcPts val="2135"/>
              </a:spcBef>
              <a:spcAft>
                <a:spcPts val="2135"/>
              </a:spcAft>
              <a:buSzPts val="1400"/>
              <a:buChar char="■"/>
              <a:defRPr/>
            </a:lvl9pPr>
          </a:lstStyle>
          <a:p/>
        </p:txBody>
      </p:sp>
      <p:sp>
        <p:nvSpPr>
          <p:cNvPr id="16" name="Google Shape;16;p7"/>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fld id="{00000000-1234-1234-1234-123412341234}" type="slidenum">
              <a:rPr lang="en-GB" smtClean="0"/>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2.png"/><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2.png"/><Relationship Id="rId1"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2.png"/><Relationship Id="rId1"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1"/>
          <a:srcRect/>
          <a:stretch>
            <a:fillRect/>
          </a:stretch>
        </p:blipFill>
        <p:spPr>
          <a:xfrm>
            <a:off x="0" y="5079384"/>
            <a:ext cx="12192000" cy="1821147"/>
          </a:xfrm>
          <a:prstGeom prst="rect">
            <a:avLst/>
          </a:prstGeom>
          <a:noFill/>
          <a:ln>
            <a:noFill/>
          </a:ln>
        </p:spPr>
      </p:pic>
      <p:pic>
        <p:nvPicPr>
          <p:cNvPr id="55" name="Google Shape;55;p1"/>
          <p:cNvPicPr preferRelativeResize="0"/>
          <p:nvPr/>
        </p:nvPicPr>
        <p:blipFill rotWithShape="1">
          <a:blip r:embed="rId2"/>
          <a:srcRect/>
          <a:stretch>
            <a:fillRect/>
          </a:stretch>
        </p:blipFill>
        <p:spPr>
          <a:xfrm>
            <a:off x="296901" y="285634"/>
            <a:ext cx="2104535" cy="1044767"/>
          </a:xfrm>
          <a:prstGeom prst="rect">
            <a:avLst/>
          </a:prstGeom>
          <a:noFill/>
          <a:ln>
            <a:noFill/>
          </a:ln>
        </p:spPr>
      </p:pic>
      <p:sp>
        <p:nvSpPr>
          <p:cNvPr id="56" name="Google Shape;56;p1"/>
          <p:cNvSpPr txBox="1"/>
          <p:nvPr/>
        </p:nvSpPr>
        <p:spPr>
          <a:xfrm>
            <a:off x="296900" y="1330400"/>
            <a:ext cx="11684000" cy="3706435"/>
          </a:xfrm>
          <a:prstGeom prst="rect">
            <a:avLst/>
          </a:prstGeom>
          <a:noFill/>
          <a:ln>
            <a:noFill/>
          </a:ln>
        </p:spPr>
        <p:txBody>
          <a:bodyPr spcFirstLastPara="1" wrap="square" lIns="121900" tIns="121900" rIns="121900" bIns="121900" anchor="t" anchorCtr="0">
            <a:noAutofit/>
          </a:bodyPr>
          <a:lstStyle/>
          <a:p>
            <a:pPr algn="ctr">
              <a:buClr>
                <a:srgbClr val="000000"/>
              </a:buClr>
              <a:buSzPts val="3100"/>
            </a:pPr>
            <a:endParaRPr lang="en-IN" sz="4000" b="1" dirty="0">
              <a:solidFill>
                <a:srgbClr val="FF0000"/>
              </a:solidFill>
              <a:latin typeface="Calibri" panose="020F0502020204030204"/>
              <a:ea typeface="Calibri" panose="020F0502020204030204"/>
              <a:cs typeface="Calibri" panose="020F0502020204030204"/>
              <a:sym typeface="Calibri" panose="020F0502020204030204"/>
            </a:endParaRPr>
          </a:p>
          <a:p>
            <a:pPr algn="ctr">
              <a:buClr>
                <a:srgbClr val="000000"/>
              </a:buClr>
              <a:buSzPts val="3100"/>
            </a:pPr>
            <a:r>
              <a:rPr lang="en-IN" altLang="en-GB" sz="4000" b="1" dirty="0">
                <a:solidFill>
                  <a:srgbClr val="FF0000"/>
                </a:solidFill>
                <a:latin typeface="Calibri" panose="020F0502020204030204"/>
                <a:ea typeface="Calibri" panose="020F0502020204030204"/>
                <a:cs typeface="Calibri" panose="020F0502020204030204"/>
                <a:sym typeface="Calibri" panose="020F0502020204030204"/>
              </a:rPr>
              <a:t>THE COMEDY OF ERRORS</a:t>
            </a:r>
            <a:endParaRPr lang="en-IN" altLang="en-GB" sz="4000" b="1" dirty="0">
              <a:solidFill>
                <a:srgbClr val="FF0000"/>
              </a:solidFill>
              <a:latin typeface="Calibri" panose="020F0502020204030204"/>
              <a:ea typeface="Calibri" panose="020F0502020204030204"/>
              <a:cs typeface="Calibri" panose="020F0502020204030204"/>
              <a:sym typeface="Calibri" panose="020F0502020204030204"/>
            </a:endParaRPr>
          </a:p>
          <a:p>
            <a:pPr algn="ctr">
              <a:buClr>
                <a:srgbClr val="000000"/>
              </a:buClr>
              <a:buSzPts val="3100"/>
            </a:pPr>
            <a:r>
              <a:rPr lang="en-IN" altLang="en-GB" sz="2400" b="1" dirty="0">
                <a:solidFill>
                  <a:schemeClr val="tx1"/>
                </a:solidFill>
                <a:latin typeface="Calibri" panose="020F0502020204030204"/>
                <a:ea typeface="Calibri" panose="020F0502020204030204"/>
                <a:cs typeface="Calibri" panose="020F0502020204030204"/>
                <a:sym typeface="Calibri" panose="020F0502020204030204"/>
              </a:rPr>
              <a:t>BY William Shakespeare</a:t>
            </a:r>
            <a:endParaRPr lang="en-GB" sz="2400" b="1" dirty="0">
              <a:solidFill>
                <a:schemeClr val="tx1"/>
              </a:solidFill>
              <a:latin typeface="Calibri" panose="020F0502020204030204"/>
              <a:ea typeface="Calibri" panose="020F0502020204030204"/>
              <a:cs typeface="Calibri" panose="020F0502020204030204"/>
              <a:sym typeface="Calibri" panose="020F0502020204030204"/>
            </a:endParaRPr>
          </a:p>
          <a:p>
            <a:pPr algn="ctr">
              <a:buClr>
                <a:srgbClr val="000000"/>
              </a:buClr>
              <a:buSzPts val="3100"/>
            </a:pPr>
            <a:r>
              <a:rPr lang="en-US" sz="2000" b="1" dirty="0">
                <a:solidFill>
                  <a:srgbClr val="000000"/>
                </a:solidFill>
                <a:latin typeface="Calibri" panose="020F0502020204030204"/>
                <a:ea typeface="Calibri" panose="020F0502020204030204"/>
                <a:cs typeface="Calibri" panose="020F0502020204030204"/>
                <a:sym typeface="Calibri" panose="020F0502020204030204"/>
              </a:rPr>
              <a:t>STD-VI</a:t>
            </a:r>
            <a:r>
              <a:rPr lang="en-IN" altLang="en-US" sz="2000" b="1" dirty="0">
                <a:solidFill>
                  <a:srgbClr val="000000"/>
                </a:solidFill>
                <a:latin typeface="Calibri" panose="020F0502020204030204"/>
                <a:ea typeface="Calibri" panose="020F0502020204030204"/>
                <a:cs typeface="Calibri" panose="020F0502020204030204"/>
                <a:sym typeface="Calibri" panose="020F0502020204030204"/>
              </a:rPr>
              <a:t>I</a:t>
            </a:r>
            <a:endParaRPr lang="en-IN" altLang="en-US" sz="2000" b="1"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57" name="Google Shape;57;p1"/>
          <p:cNvSpPr txBox="1"/>
          <p:nvPr/>
        </p:nvSpPr>
        <p:spPr>
          <a:xfrm>
            <a:off x="7832367" y="131167"/>
            <a:ext cx="4234800" cy="1690000"/>
          </a:xfrm>
          <a:prstGeom prst="rect">
            <a:avLst/>
          </a:prstGeom>
          <a:noFill/>
          <a:ln>
            <a:noFill/>
          </a:ln>
        </p:spPr>
        <p:txBody>
          <a:bodyPr spcFirstLastPara="1" wrap="square" lIns="121900" tIns="121900" rIns="121900" bIns="121900" anchor="t" anchorCtr="0">
            <a:noAutofit/>
          </a:bodyPr>
          <a:lstStyle/>
          <a:p>
            <a:pPr>
              <a:buClr>
                <a:srgbClr val="000000"/>
              </a:buClr>
              <a:buSzPts val="1400"/>
            </a:pPr>
            <a:endParaRPr sz="1865">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2962900" y="3428984"/>
            <a:ext cx="6352000" cy="1650400"/>
          </a:xfrm>
          <a:prstGeom prst="rect">
            <a:avLst/>
          </a:prstGeom>
          <a:noFill/>
          <a:ln>
            <a:noFill/>
          </a:ln>
        </p:spPr>
        <p:txBody>
          <a:bodyPr spcFirstLastPara="1" wrap="square" lIns="121900" tIns="121900" rIns="121900" bIns="121900" anchor="t" anchorCtr="0">
            <a:noAutofit/>
          </a:bodyPr>
          <a:lstStyle/>
          <a:p>
            <a:pPr>
              <a:buClr>
                <a:srgbClr val="000000"/>
              </a:buClr>
              <a:buSzPts val="1400"/>
            </a:pPr>
            <a:r>
              <a:rPr lang="en-GB" sz="1865" b="1" dirty="0">
                <a:solidFill>
                  <a:srgbClr val="000000"/>
                </a:solidFill>
                <a:latin typeface="Arial" panose="020B0604020202020204"/>
                <a:ea typeface="Arial" panose="020B0604020202020204"/>
                <a:cs typeface="Arial" panose="020B0604020202020204"/>
                <a:sym typeface="Arial" panose="020B0604020202020204"/>
              </a:rPr>
              <a:t>SUBJECT </a:t>
            </a:r>
            <a:r>
              <a:rPr lang="en-GB" sz="2400" b="1" dirty="0"/>
              <a:t>: ENGLISH</a:t>
            </a:r>
            <a:r>
              <a:rPr lang="en-IN" altLang="en-GB" sz="2400" b="1" dirty="0"/>
              <a:t>(Literature)</a:t>
            </a:r>
            <a:endParaRPr lang="en-GB" sz="2400" b="1" dirty="0"/>
          </a:p>
          <a:p>
            <a:pPr>
              <a:buClr>
                <a:srgbClr val="000000"/>
              </a:buClr>
              <a:buSzPts val="1400"/>
            </a:pPr>
            <a:r>
              <a:rPr lang="en-GB" sz="1865" b="1" dirty="0">
                <a:solidFill>
                  <a:srgbClr val="000000"/>
                </a:solidFill>
                <a:latin typeface="Arial" panose="020B0604020202020204"/>
                <a:ea typeface="Arial" panose="020B0604020202020204"/>
                <a:cs typeface="Arial" panose="020B0604020202020204"/>
                <a:sym typeface="Arial" panose="020B0604020202020204"/>
              </a:rPr>
              <a:t>CHAPTER NUMBER: </a:t>
            </a:r>
            <a:r>
              <a:rPr lang="en-IN" altLang="en-GB" sz="1865" b="1" dirty="0">
                <a:solidFill>
                  <a:srgbClr val="000000"/>
                </a:solidFill>
                <a:latin typeface="Arial" panose="020B0604020202020204"/>
                <a:ea typeface="Arial" panose="020B0604020202020204"/>
                <a:cs typeface="Arial" panose="020B0604020202020204"/>
                <a:sym typeface="Arial" panose="020B0604020202020204"/>
              </a:rPr>
              <a:t>13</a:t>
            </a:r>
            <a:endParaRPr sz="1865" b="1" dirty="0">
              <a:solidFill>
                <a:srgbClr val="000000"/>
              </a:solidFill>
              <a:latin typeface="Arial" panose="020B0604020202020204"/>
              <a:ea typeface="Arial" panose="020B0604020202020204"/>
              <a:cs typeface="Arial" panose="020B0604020202020204"/>
              <a:sym typeface="Arial" panose="020B0604020202020204"/>
            </a:endParaRPr>
          </a:p>
          <a:p>
            <a:pPr>
              <a:buClr>
                <a:srgbClr val="000000"/>
              </a:buClr>
              <a:buSzPts val="1400"/>
            </a:pPr>
            <a:r>
              <a:rPr lang="en-GB" sz="1865" b="1" dirty="0">
                <a:solidFill>
                  <a:srgbClr val="000000"/>
                </a:solidFill>
                <a:latin typeface="Arial" panose="020B0604020202020204"/>
                <a:ea typeface="Arial" panose="020B0604020202020204"/>
                <a:cs typeface="Arial" panose="020B0604020202020204"/>
                <a:sym typeface="Arial" panose="020B0604020202020204"/>
              </a:rPr>
              <a:t>CHAPTER NAME : </a:t>
            </a:r>
            <a:r>
              <a:rPr lang="en-IN" altLang="en-GB" sz="1865" b="1" dirty="0">
                <a:solidFill>
                  <a:srgbClr val="000000"/>
                </a:solidFill>
                <a:latin typeface="Arial" panose="020B0604020202020204"/>
                <a:ea typeface="Arial" panose="020B0604020202020204"/>
                <a:cs typeface="Arial" panose="020B0604020202020204"/>
                <a:sym typeface="Arial" panose="020B0604020202020204"/>
              </a:rPr>
              <a:t>The Comedy of Errors</a:t>
            </a:r>
            <a:endParaRPr lang="en-IN" altLang="en-GB" sz="1865" b="1"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ipe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1"/>
          <a:srcRect/>
          <a:stretch>
            <a:fillRect/>
          </a:stretch>
        </p:blipFill>
        <p:spPr>
          <a:xfrm>
            <a:off x="10383433" y="5838501"/>
            <a:ext cx="1643368" cy="815833"/>
          </a:xfrm>
          <a:prstGeom prst="rect">
            <a:avLst/>
          </a:prstGeom>
          <a:noFill/>
          <a:ln>
            <a:noFill/>
          </a:ln>
        </p:spPr>
      </p:pic>
      <p:sp>
        <p:nvSpPr>
          <p:cNvPr id="78" name="Google Shape;78;p4"/>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609600" algn="ctr">
              <a:lnSpc>
                <a:spcPct val="115000"/>
              </a:lnSpc>
              <a:buClr>
                <a:srgbClr val="000000"/>
              </a:buClr>
              <a:buSzPts val="4000"/>
            </a:pPr>
            <a:r>
              <a:rPr lang="en-GB" sz="5335" b="1">
                <a:solidFill>
                  <a:srgbClr val="000000"/>
                </a:solidFill>
                <a:latin typeface="Arial" panose="020B0604020202020204"/>
                <a:ea typeface="Arial" panose="020B0604020202020204"/>
                <a:cs typeface="Arial" panose="020B0604020202020204"/>
                <a:sym typeface="Arial" panose="020B0604020202020204"/>
              </a:rPr>
              <a:t>THANK YOU</a:t>
            </a:r>
            <a:endParaRPr sz="5335" b="1" dirty="0">
              <a:solidFill>
                <a:srgbClr val="000000"/>
              </a:solidFill>
              <a:latin typeface="Arial" panose="020B0604020202020204"/>
              <a:ea typeface="Arial" panose="020B0604020202020204"/>
              <a:cs typeface="Arial" panose="020B0604020202020204"/>
              <a:sym typeface="Arial" panose="020B0604020202020204"/>
            </a:endParaRPr>
          </a:p>
          <a:p>
            <a:pPr marL="609600" algn="ctr">
              <a:lnSpc>
                <a:spcPct val="115000"/>
              </a:lnSpc>
              <a:buClr>
                <a:srgbClr val="000000"/>
              </a:buClr>
              <a:buSzPts val="4000"/>
            </a:pPr>
            <a:r>
              <a:rPr lang="en-GB" sz="5335" b="1" dirty="0">
                <a:solidFill>
                  <a:srgbClr val="FF0000"/>
                </a:solidFill>
                <a:latin typeface="Arial" panose="020B0604020202020204"/>
                <a:ea typeface="Arial" panose="020B0604020202020204"/>
                <a:cs typeface="Arial" panose="020B0604020202020204"/>
                <a:sym typeface="Arial" panose="020B0604020202020204"/>
              </a:rPr>
              <a:t>ODM EDUCATIONAL GROUP</a:t>
            </a:r>
            <a:endParaRPr sz="5335" b="1" dirty="0">
              <a:solidFill>
                <a:srgbClr val="FF0000"/>
              </a:solidFill>
              <a:latin typeface="Arial" panose="020B0604020202020204"/>
              <a:ea typeface="Arial" panose="020B0604020202020204"/>
              <a:cs typeface="Arial" panose="020B0604020202020204"/>
              <a:sym typeface="Arial" panose="020B0604020202020204"/>
            </a:endParaRPr>
          </a:p>
          <a:p>
            <a:pPr>
              <a:buClr>
                <a:srgbClr val="000000"/>
              </a:buClr>
              <a:buSzPts val="1400"/>
            </a:pPr>
            <a:endParaRPr sz="1865"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heel spokes="4"/>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1"/>
          <a:srcRect/>
          <a:stretch>
            <a:fillRect/>
          </a:stretch>
        </p:blipFill>
        <p:spPr>
          <a:xfrm>
            <a:off x="10383433" y="5838501"/>
            <a:ext cx="1643368" cy="815833"/>
          </a:xfrm>
          <a:prstGeom prst="rect">
            <a:avLst/>
          </a:prstGeom>
          <a:noFill/>
          <a:ln>
            <a:noFill/>
          </a:ln>
        </p:spPr>
      </p:pic>
      <p:sp>
        <p:nvSpPr>
          <p:cNvPr id="64" name="Google Shape;64;p2"/>
          <p:cNvSpPr txBox="1"/>
          <p:nvPr/>
        </p:nvSpPr>
        <p:spPr>
          <a:xfrm>
            <a:off x="363567" y="355353"/>
            <a:ext cx="11584400" cy="1041200"/>
          </a:xfrm>
          <a:prstGeom prst="rect">
            <a:avLst/>
          </a:prstGeom>
          <a:noFill/>
          <a:ln>
            <a:noFill/>
          </a:ln>
        </p:spPr>
        <p:txBody>
          <a:bodyPr spcFirstLastPara="1" wrap="square" lIns="121900" tIns="121900" rIns="121900" bIns="121900" anchor="t" anchorCtr="0">
            <a:noAutofit/>
          </a:bodyPr>
          <a:lstStyle/>
          <a:p>
            <a:pPr lvl="0">
              <a:buSzPts val="2200"/>
            </a:pPr>
            <a:r>
              <a:rPr lang="en-US" sz="2400" b="1" dirty="0">
                <a:solidFill>
                  <a:srgbClr val="FF0000"/>
                </a:solidFill>
                <a:latin typeface="Calibri" panose="020F0502020204030204" charset="0"/>
                <a:cs typeface="Calibri" panose="020F0502020204030204" charset="0"/>
              </a:rPr>
              <a:t>EXPECTED LEARNING OUTCOMES</a:t>
            </a:r>
            <a:endParaRPr sz="2400" b="1" dirty="0">
              <a:solidFill>
                <a:srgbClr val="FF0000"/>
              </a:solidFill>
              <a:latin typeface="Calibri" panose="020F0502020204030204" charset="0"/>
              <a:cs typeface="Calibri" panose="020F0502020204030204" charset="0"/>
              <a:sym typeface="Arial" panose="020B0604020202020204"/>
            </a:endParaRPr>
          </a:p>
        </p:txBody>
      </p:sp>
      <p:sp>
        <p:nvSpPr>
          <p:cNvPr id="65" name="Google Shape;65;p2"/>
          <p:cNvSpPr txBox="1"/>
          <p:nvPr/>
        </p:nvSpPr>
        <p:spPr>
          <a:xfrm>
            <a:off x="597995" y="1033670"/>
            <a:ext cx="11349972" cy="5620664"/>
          </a:xfrm>
          <a:prstGeom prst="rect">
            <a:avLst/>
          </a:prstGeom>
          <a:noFill/>
          <a:ln>
            <a:noFill/>
          </a:ln>
        </p:spPr>
        <p:txBody>
          <a:bodyPr spcFirstLastPara="1" wrap="square" lIns="121900" tIns="121900" rIns="121900" bIns="121900" anchor="t" anchorCtr="0">
            <a:noAutofit/>
          </a:bodyPr>
          <a:lstStyle/>
          <a:p>
            <a:pPr>
              <a:lnSpc>
                <a:spcPct val="115000"/>
              </a:lnSpc>
            </a:pPr>
            <a:r>
              <a:rPr lang="en-GB" sz="2000" b="1" dirty="0">
                <a:latin typeface="Calibri" panose="020F0502020204030204" charset="0"/>
                <a:cs typeface="Calibri" panose="020F0502020204030204" charset="0"/>
              </a:rPr>
              <a:t>GENERAL OBJECTIVES</a:t>
            </a:r>
            <a:endParaRPr lang="en-US" sz="2000" b="1" dirty="0">
              <a:latin typeface="Calibri" panose="020F0502020204030204" charset="0"/>
              <a:cs typeface="Calibri" panose="020F0502020204030204" charset="0"/>
            </a:endParaRPr>
          </a:p>
          <a:p>
            <a:pPr marL="457200" indent="-457200">
              <a:lnSpc>
                <a:spcPct val="115000"/>
              </a:lnSpc>
              <a:buFont typeface="+mj-lt"/>
              <a:buAutoNum type="romanLcParenBoth"/>
            </a:pPr>
            <a:r>
              <a:rPr lang="en-GB" sz="2000" dirty="0">
                <a:latin typeface="Calibri" panose="020F0502020204030204" charset="0"/>
                <a:cs typeface="Calibri" panose="020F0502020204030204" charset="0"/>
              </a:rPr>
              <a:t>Reading Comprehension followed by questions</a:t>
            </a:r>
            <a:endParaRPr lang="en-US" sz="2000" dirty="0">
              <a:latin typeface="Calibri" panose="020F0502020204030204" charset="0"/>
              <a:cs typeface="Calibri" panose="020F0502020204030204" charset="0"/>
            </a:endParaRPr>
          </a:p>
          <a:p>
            <a:pPr marL="457200" indent="-457200">
              <a:lnSpc>
                <a:spcPct val="115000"/>
              </a:lnSpc>
              <a:buFont typeface="+mj-lt"/>
              <a:buAutoNum type="romanLcParenBoth"/>
            </a:pPr>
            <a:r>
              <a:rPr lang="en-GB" sz="2000" dirty="0">
                <a:latin typeface="Calibri" panose="020F0502020204030204" charset="0"/>
                <a:cs typeface="Calibri" panose="020F0502020204030204" charset="0"/>
              </a:rPr>
              <a:t>Be acquainted with </a:t>
            </a:r>
            <a:r>
              <a:rPr lang="en-IN" altLang="en-GB" sz="2000" dirty="0">
                <a:latin typeface="Calibri" panose="020F0502020204030204" charset="0"/>
                <a:cs typeface="Calibri" panose="020F0502020204030204" charset="0"/>
              </a:rPr>
              <a:t>genre of Drama</a:t>
            </a:r>
            <a:endParaRPr lang="en-US" sz="2000" dirty="0">
              <a:latin typeface="Calibri" panose="020F0502020204030204" charset="0"/>
              <a:cs typeface="Calibri" panose="020F0502020204030204" charset="0"/>
            </a:endParaRPr>
          </a:p>
          <a:p>
            <a:pPr marL="457200" indent="-457200">
              <a:lnSpc>
                <a:spcPct val="115000"/>
              </a:lnSpc>
              <a:buFont typeface="+mj-lt"/>
              <a:buAutoNum type="romanLcParenBoth"/>
            </a:pPr>
            <a:r>
              <a:rPr lang="en-GB" sz="2000" dirty="0">
                <a:latin typeface="Calibri" panose="020F0502020204030204" charset="0"/>
                <a:cs typeface="Calibri" panose="020F0502020204030204" charset="0"/>
              </a:rPr>
              <a:t>Understanding the plot</a:t>
            </a:r>
            <a:endParaRPr lang="en-US" sz="2000" dirty="0">
              <a:latin typeface="Calibri" panose="020F0502020204030204" charset="0"/>
              <a:cs typeface="Calibri" panose="020F0502020204030204" charset="0"/>
            </a:endParaRPr>
          </a:p>
          <a:p>
            <a:pPr marL="457200" indent="-457200">
              <a:lnSpc>
                <a:spcPct val="115000"/>
              </a:lnSpc>
              <a:buFont typeface="+mj-lt"/>
              <a:buAutoNum type="romanLcParenBoth"/>
            </a:pPr>
            <a:r>
              <a:rPr lang="en-GB" sz="2000" dirty="0">
                <a:latin typeface="Calibri" panose="020F0502020204030204" charset="0"/>
                <a:cs typeface="Calibri" panose="020F0502020204030204" charset="0"/>
              </a:rPr>
              <a:t>Understanding characters</a:t>
            </a:r>
            <a:endParaRPr lang="en-US" sz="2000" dirty="0">
              <a:latin typeface="Calibri" panose="020F0502020204030204" charset="0"/>
              <a:cs typeface="Calibri" panose="020F0502020204030204" charset="0"/>
            </a:endParaRPr>
          </a:p>
          <a:p>
            <a:pPr marL="457200" indent="-457200">
              <a:lnSpc>
                <a:spcPct val="115000"/>
              </a:lnSpc>
              <a:buFont typeface="+mj-lt"/>
              <a:buAutoNum type="romanLcParenBoth"/>
            </a:pPr>
            <a:r>
              <a:rPr lang="en-GB" sz="2000" dirty="0">
                <a:latin typeface="Calibri" panose="020F0502020204030204" charset="0"/>
                <a:cs typeface="Calibri" panose="020F0502020204030204" charset="0"/>
              </a:rPr>
              <a:t>Developing LSRW Skills</a:t>
            </a:r>
            <a:endParaRPr lang="en-US" sz="2000" dirty="0">
              <a:latin typeface="Calibri" panose="020F0502020204030204" charset="0"/>
              <a:cs typeface="Calibri" panose="020F0502020204030204" charset="0"/>
            </a:endParaRPr>
          </a:p>
          <a:p>
            <a:pPr indent="0">
              <a:lnSpc>
                <a:spcPct val="115000"/>
              </a:lnSpc>
              <a:buFont typeface="+mj-lt"/>
              <a:buNone/>
            </a:pPr>
            <a:endParaRPr lang="en-GB" sz="2000" dirty="0">
              <a:latin typeface="Calibri" panose="020F0502020204030204" charset="0"/>
              <a:cs typeface="Calibri" panose="020F0502020204030204" charset="0"/>
            </a:endParaRPr>
          </a:p>
          <a:p>
            <a:pPr marL="457200" indent="-457200">
              <a:lnSpc>
                <a:spcPct val="115000"/>
              </a:lnSpc>
            </a:pPr>
            <a:endParaRPr lang="en-GB" sz="2000" dirty="0">
              <a:latin typeface="Calibri" panose="020F0502020204030204" charset="0"/>
              <a:ea typeface="Arial" panose="020B0604020202020204" pitchFamily="34" charset="0"/>
              <a:cs typeface="Calibri" panose="020F0502020204030204" charset="0"/>
            </a:endParaRPr>
          </a:p>
          <a:p>
            <a:pPr>
              <a:lnSpc>
                <a:spcPct val="115000"/>
              </a:lnSpc>
            </a:pPr>
            <a:r>
              <a:rPr lang="en-GB" sz="2000" b="1" dirty="0">
                <a:latin typeface="Calibri" panose="020F0502020204030204" charset="0"/>
                <a:cs typeface="Calibri" panose="020F0502020204030204" charset="0"/>
              </a:rPr>
              <a:t>SPECIFIC OBJECTIVES/ EXTENDED OBJECTIVES</a:t>
            </a:r>
            <a:endParaRPr lang="en-US" sz="2000" b="1" dirty="0">
              <a:latin typeface="Calibri" panose="020F0502020204030204" charset="0"/>
              <a:cs typeface="Calibri" panose="020F0502020204030204" charset="0"/>
            </a:endParaRPr>
          </a:p>
          <a:p>
            <a:pPr marL="457200" indent="-457200">
              <a:lnSpc>
                <a:spcPct val="115000"/>
              </a:lnSpc>
              <a:buFont typeface="+mj-lt"/>
              <a:buAutoNum type="romanLcParenBoth"/>
            </a:pPr>
            <a:r>
              <a:rPr lang="en-GB" sz="2000" dirty="0">
                <a:latin typeface="Calibri" panose="020F0502020204030204" charset="0"/>
                <a:cs typeface="Calibri" panose="020F0502020204030204" charset="0"/>
              </a:rPr>
              <a:t>Develop LSRW</a:t>
            </a:r>
            <a:endParaRPr lang="en-US" sz="2000" dirty="0">
              <a:latin typeface="Calibri" panose="020F0502020204030204" charset="0"/>
              <a:cs typeface="Calibri" panose="020F0502020204030204" charset="0"/>
            </a:endParaRPr>
          </a:p>
          <a:p>
            <a:pPr marL="457200" indent="-457200">
              <a:lnSpc>
                <a:spcPct val="115000"/>
              </a:lnSpc>
              <a:buFont typeface="+mj-lt"/>
              <a:buAutoNum type="romanLcParenBoth"/>
            </a:pPr>
            <a:r>
              <a:rPr lang="en-GB" sz="2000" dirty="0">
                <a:latin typeface="Calibri" panose="020F0502020204030204" charset="0"/>
                <a:cs typeface="Calibri" panose="020F0502020204030204" charset="0"/>
              </a:rPr>
              <a:t>Appreciating the  plot, characters</a:t>
            </a:r>
            <a:r>
              <a:rPr lang="en-IN" altLang="en-GB" sz="2000" dirty="0">
                <a:latin typeface="Calibri" panose="020F0502020204030204" charset="0"/>
                <a:cs typeface="Calibri" panose="020F0502020204030204" charset="0"/>
              </a:rPr>
              <a:t>, writing style</a:t>
            </a:r>
            <a:endParaRPr lang="en-US" sz="2000" dirty="0">
              <a:latin typeface="Calibri" panose="020F0502020204030204" charset="0"/>
              <a:cs typeface="Calibri" panose="020F0502020204030204" charset="0"/>
            </a:endParaRPr>
          </a:p>
          <a:p>
            <a:pPr marL="457200" indent="-457200">
              <a:lnSpc>
                <a:spcPct val="115000"/>
              </a:lnSpc>
              <a:buFont typeface="+mj-lt"/>
              <a:buAutoNum type="romanLcParenBoth"/>
            </a:pPr>
            <a:r>
              <a:rPr lang="en-GB" sz="2000" dirty="0">
                <a:latin typeface="Calibri" panose="020F0502020204030204" charset="0"/>
                <a:cs typeface="Calibri" panose="020F0502020204030204" charset="0"/>
              </a:rPr>
              <a:t> Developing skill of  Critical appreciation</a:t>
            </a:r>
            <a:endParaRPr lang="en-US" sz="2000" dirty="0">
              <a:latin typeface="Calibri" panose="020F0502020204030204" charset="0"/>
              <a:cs typeface="Calibri" panose="020F0502020204030204" charset="0"/>
            </a:endParaRPr>
          </a:p>
          <a:p>
            <a:pPr marL="457200" indent="-457200">
              <a:lnSpc>
                <a:spcPct val="115000"/>
              </a:lnSpc>
              <a:buFont typeface="+mj-lt"/>
              <a:buAutoNum type="romanLcParenBoth"/>
            </a:pPr>
            <a:r>
              <a:rPr lang="en-GB" sz="2000" dirty="0">
                <a:latin typeface="Calibri" panose="020F0502020204030204" charset="0"/>
                <a:cs typeface="Calibri" panose="020F0502020204030204" charset="0"/>
              </a:rPr>
              <a:t>Be acquainted with typical vocabulary meant for </a:t>
            </a:r>
            <a:r>
              <a:rPr lang="en-IN" altLang="en-GB" sz="2000" dirty="0">
                <a:latin typeface="Calibri" panose="020F0502020204030204" charset="0"/>
                <a:cs typeface="Calibri" panose="020F0502020204030204" charset="0"/>
              </a:rPr>
              <a:t>drama</a:t>
            </a:r>
            <a:endParaRPr lang="en-US" sz="2000" dirty="0">
              <a:latin typeface="Calibri" panose="020F0502020204030204" charset="0"/>
              <a:cs typeface="Calibri" panose="020F0502020204030204" charset="0"/>
            </a:endParaRPr>
          </a:p>
          <a:p>
            <a:pPr marL="457200" indent="-457200">
              <a:lnSpc>
                <a:spcPct val="115000"/>
              </a:lnSpc>
              <a:buFont typeface="+mj-lt"/>
              <a:buAutoNum type="romanLcParenBoth"/>
            </a:pPr>
            <a:r>
              <a:rPr lang="en-GB" sz="2000" dirty="0">
                <a:latin typeface="Calibri" panose="020F0502020204030204" charset="0"/>
                <a:cs typeface="Calibri" panose="020F0502020204030204" charset="0"/>
              </a:rPr>
              <a:t>Appreciating varieties of style and diction in literary writing</a:t>
            </a:r>
            <a:endParaRPr lang="en-US" sz="2000" dirty="0">
              <a:latin typeface="Calibri" panose="020F0502020204030204" charset="0"/>
              <a:ea typeface="Arial" panose="020B0604020202020204" pitchFamily="34" charset="0"/>
              <a:cs typeface="Calibri" panose="020F0502020204030204" charset="0"/>
            </a:endParaRPr>
          </a:p>
        </p:txBody>
      </p:sp>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p>
            <a:r>
              <a:rPr lang="en-IN" sz="2400" b="1" dirty="0">
                <a:solidFill>
                  <a:srgbClr val="FF0000"/>
                </a:solidFill>
                <a:latin typeface="Calibri" panose="020F0502020204030204" charset="0"/>
                <a:cs typeface="Calibri" panose="020F0502020204030204" charset="0"/>
                <a:sym typeface="+mn-ea"/>
              </a:rPr>
              <a:t>INTRODUCTION TO THE PLAYWRIGHT</a:t>
            </a:r>
            <a:br>
              <a:rPr lang="en-IN" b="1" dirty="0">
                <a:solidFill>
                  <a:srgbClr val="FF0000"/>
                </a:solidFill>
                <a:latin typeface="Calibri" panose="020F0502020204030204" charset="0"/>
                <a:cs typeface="Calibri" panose="020F0502020204030204" charset="0"/>
                <a:sym typeface="+mn-ea"/>
              </a:rPr>
            </a:br>
            <a:r>
              <a:rPr lang="en-IN" sz="2665" b="1" dirty="0">
                <a:solidFill>
                  <a:schemeClr val="tx1"/>
                </a:solidFill>
                <a:latin typeface="Calibri" panose="020F0502020204030204" charset="0"/>
                <a:cs typeface="Calibri" panose="020F0502020204030204" charset="0"/>
                <a:sym typeface="+mn-ea"/>
              </a:rPr>
              <a:t>William Shakespeare</a:t>
            </a:r>
            <a:endParaRPr lang="en-IN" sz="2665" b="1" dirty="0">
              <a:solidFill>
                <a:schemeClr val="tx1"/>
              </a:solidFill>
              <a:latin typeface="Calibri" panose="020F0502020204030204" charset="0"/>
              <a:cs typeface="Calibri" panose="020F0502020204030204" charset="0"/>
              <a:sym typeface="+mn-ea"/>
            </a:endParaRPr>
          </a:p>
        </p:txBody>
      </p:sp>
      <p:pic>
        <p:nvPicPr>
          <p:cNvPr id="8" name="Content Placeholder 7"/>
          <p:cNvPicPr>
            <a:picLocks noChangeAspect="1"/>
          </p:cNvPicPr>
          <p:nvPr>
            <p:ph sz="half" idx="1"/>
          </p:nvPr>
        </p:nvPicPr>
        <p:blipFill>
          <a:blip r:embed="rId1"/>
          <a:stretch>
            <a:fillRect/>
          </a:stretch>
        </p:blipFill>
        <p:spPr>
          <a:xfrm>
            <a:off x="280670" y="1350010"/>
            <a:ext cx="11367135" cy="4594225"/>
          </a:xfrm>
          <a:prstGeom prst="rect">
            <a:avLst/>
          </a:prstGeom>
        </p:spPr>
      </p:pic>
      <p:pic>
        <p:nvPicPr>
          <p:cNvPr id="77" name="Google Shape;77;p4"/>
          <p:cNvPicPr preferRelativeResize="0">
            <a:picLocks noChangeAspect="1"/>
          </p:cNvPicPr>
          <p:nvPr>
            <p:ph sz="half" idx="2"/>
          </p:nvPr>
        </p:nvPicPr>
        <p:blipFill rotWithShape="1">
          <a:blip r:embed="rId2"/>
          <a:srcRect/>
          <a:stretch>
            <a:fillRect/>
          </a:stretch>
        </p:blipFill>
        <p:spPr>
          <a:xfrm>
            <a:off x="10392410" y="5944235"/>
            <a:ext cx="1474470" cy="73215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IN" altLang="en-US" sz="2400" b="1">
                <a:solidFill>
                  <a:srgbClr val="FF0000"/>
                </a:solidFill>
              </a:rPr>
              <a:t>Theme</a:t>
            </a:r>
            <a:endParaRPr lang="en-IN" altLang="en-US" sz="2400" b="1">
              <a:solidFill>
                <a:srgbClr val="FF0000"/>
              </a:solidFill>
            </a:endParaRPr>
          </a:p>
        </p:txBody>
      </p:sp>
      <p:sp>
        <p:nvSpPr>
          <p:cNvPr id="3" name="Content Placeholder 2"/>
          <p:cNvSpPr>
            <a:spLocks noGrp="1"/>
          </p:cNvSpPr>
          <p:nvPr>
            <p:ph sz="half" idx="1"/>
          </p:nvPr>
        </p:nvSpPr>
        <p:spPr>
          <a:xfrm>
            <a:off x="838200" y="1825625"/>
            <a:ext cx="10515600" cy="4351655"/>
          </a:xfrm>
        </p:spPr>
        <p:txBody>
          <a:bodyPr>
            <a:normAutofit lnSpcReduction="10000"/>
          </a:bodyPr>
          <a:p>
            <a:pPr marL="0" indent="0">
              <a:buNone/>
            </a:pPr>
            <a:r>
              <a:rPr lang="en-US"/>
              <a:t>Nearly all of the comedic mistakes that drive the plot of The Comedy of Errors result from the confusion and mistaken identities of Antipholus and Dromio of Ephesus, and Antipholus and Dromio of Syracuse. Additionally, the fact that these two sets of twins have the same names creates even more confusion between who is really who. Each one is constantly mixed up with his twin because they have the same physical appearance. However, they act very differently, which makes it seem like they have gone completely mad.</a:t>
            </a:r>
            <a:endParaRPr lang="en-US"/>
          </a:p>
        </p:txBody>
      </p:sp>
      <p:pic>
        <p:nvPicPr>
          <p:cNvPr id="77" name="Google Shape;77;p4"/>
          <p:cNvPicPr preferRelativeResize="0">
            <a:picLocks noChangeAspect="1"/>
          </p:cNvPicPr>
          <p:nvPr>
            <p:ph sz="half" idx="2"/>
          </p:nvPr>
        </p:nvPicPr>
        <p:blipFill rotWithShape="1">
          <a:blip r:embed="rId1"/>
          <a:srcRect/>
          <a:stretch>
            <a:fillRect/>
          </a:stretch>
        </p:blipFill>
        <p:spPr>
          <a:xfrm>
            <a:off x="10301605" y="5777230"/>
            <a:ext cx="1443990" cy="71691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IN" altLang="en-US" sz="2400" b="1">
                <a:solidFill>
                  <a:srgbClr val="FF0000"/>
                </a:solidFill>
              </a:rPr>
              <a:t>Characters</a:t>
            </a:r>
            <a:endParaRPr lang="en-IN" altLang="en-US" sz="2400" b="1">
              <a:solidFill>
                <a:srgbClr val="FF0000"/>
              </a:solidFill>
            </a:endParaRPr>
          </a:p>
        </p:txBody>
      </p:sp>
      <p:sp>
        <p:nvSpPr>
          <p:cNvPr id="3" name="Content Placeholder 2"/>
          <p:cNvSpPr>
            <a:spLocks noGrp="1"/>
          </p:cNvSpPr>
          <p:nvPr>
            <p:ph sz="half" idx="1"/>
          </p:nvPr>
        </p:nvSpPr>
        <p:spPr>
          <a:xfrm>
            <a:off x="1094105" y="1824990"/>
            <a:ext cx="10260330" cy="4351655"/>
          </a:xfrm>
        </p:spPr>
        <p:txBody>
          <a:bodyPr>
            <a:normAutofit/>
          </a:bodyPr>
          <a:p>
            <a:r>
              <a:rPr lang="en-US" sz="2000"/>
              <a:t>Antipholus of Syracuse</a:t>
            </a:r>
            <a:endParaRPr lang="en-US" sz="2000"/>
          </a:p>
          <a:p>
            <a:pPr marL="0" indent="0">
              <a:buNone/>
            </a:pPr>
            <a:r>
              <a:rPr lang="en-US" sz="2000"/>
              <a:t>The twin brother of Antipholus of Ephesus and the son of Egeon; he has been traveling the world with his slave, Dromio of Syracuse, trying to find his long-lost brother and mother.</a:t>
            </a:r>
            <a:endParaRPr lang="en-US" sz="2000"/>
          </a:p>
          <a:p>
            <a:pPr marL="0" indent="0">
              <a:buNone/>
            </a:pPr>
            <a:endParaRPr lang="en-US" sz="2000"/>
          </a:p>
          <a:p>
            <a:r>
              <a:rPr lang="en-US" sz="2000"/>
              <a:t>Dromio of Syracuse</a:t>
            </a:r>
            <a:endParaRPr lang="en-US" sz="2000"/>
          </a:p>
          <a:p>
            <a:pPr marL="0" indent="0">
              <a:buNone/>
            </a:pPr>
            <a:r>
              <a:rPr lang="en-US" sz="2000"/>
              <a:t>The bumbling, comical slave of Antipholus of Syracuse. He is the twin brother of Dromio of Ephesus.</a:t>
            </a:r>
            <a:endParaRPr lang="en-US" sz="2000"/>
          </a:p>
          <a:p>
            <a:endParaRPr lang="en-US" sz="2000"/>
          </a:p>
          <a:p>
            <a:r>
              <a:rPr lang="en-US" sz="2000"/>
              <a:t>Dromio of Ephesus</a:t>
            </a:r>
            <a:endParaRPr lang="en-US" sz="2000"/>
          </a:p>
          <a:p>
            <a:pPr marL="0" indent="0">
              <a:buNone/>
            </a:pPr>
            <a:r>
              <a:rPr lang="en-US" sz="2000"/>
              <a:t>The bumbling, comical slave of Antipholus of Ephesus. He is the Syracusan Dromio's twin brother.</a:t>
            </a:r>
            <a:endParaRPr lang="en-US" sz="2000"/>
          </a:p>
        </p:txBody>
      </p:sp>
      <p:pic>
        <p:nvPicPr>
          <p:cNvPr id="77" name="Google Shape;77;p4"/>
          <p:cNvPicPr preferRelativeResize="0">
            <a:picLocks noChangeAspect="1"/>
          </p:cNvPicPr>
          <p:nvPr>
            <p:ph sz="half" idx="2"/>
          </p:nvPr>
        </p:nvPicPr>
        <p:blipFill rotWithShape="1">
          <a:blip r:embed="rId1"/>
          <a:srcRect/>
          <a:stretch>
            <a:fillRect/>
          </a:stretch>
        </p:blipFill>
        <p:spPr>
          <a:xfrm>
            <a:off x="10260965" y="5831840"/>
            <a:ext cx="1515745" cy="7524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IN" altLang="en-US" sz="2400" b="1">
                <a:solidFill>
                  <a:srgbClr val="FF0000"/>
                </a:solidFill>
              </a:rPr>
              <a:t>Characters</a:t>
            </a:r>
            <a:endParaRPr lang="en-IN" altLang="en-US" sz="2400" b="1">
              <a:solidFill>
                <a:srgbClr val="FF0000"/>
              </a:solidFill>
            </a:endParaRPr>
          </a:p>
        </p:txBody>
      </p:sp>
      <p:sp>
        <p:nvSpPr>
          <p:cNvPr id="3" name="Content Placeholder 2"/>
          <p:cNvSpPr>
            <a:spLocks noGrp="1"/>
          </p:cNvSpPr>
          <p:nvPr>
            <p:ph sz="half" idx="1"/>
          </p:nvPr>
        </p:nvSpPr>
        <p:spPr>
          <a:xfrm>
            <a:off x="838200" y="1825625"/>
            <a:ext cx="10039350" cy="4351655"/>
          </a:xfrm>
        </p:spPr>
        <p:txBody>
          <a:bodyPr>
            <a:normAutofit/>
          </a:bodyPr>
          <a:p>
            <a:r>
              <a:rPr lang="en-US" sz="2400"/>
              <a:t>Adriana</a:t>
            </a:r>
            <a:endParaRPr lang="en-US" sz="2400"/>
          </a:p>
          <a:p>
            <a:pPr marL="0" indent="0">
              <a:buNone/>
            </a:pPr>
            <a:r>
              <a:rPr lang="en-US" sz="2400"/>
              <a:t>The wife of Antipholus of Ephesus, she is a fierce, jealous woman.</a:t>
            </a:r>
            <a:endParaRPr lang="en-US" sz="2400"/>
          </a:p>
          <a:p>
            <a:endParaRPr lang="en-US" sz="2400"/>
          </a:p>
          <a:p>
            <a:r>
              <a:rPr lang="en-US" sz="2400"/>
              <a:t>Luciana</a:t>
            </a:r>
            <a:endParaRPr lang="en-US" sz="2400"/>
          </a:p>
          <a:p>
            <a:pPr marL="0" indent="0">
              <a:buNone/>
            </a:pPr>
            <a:r>
              <a:rPr lang="en-US" sz="2400"/>
              <a:t>Adriana's unmarried sister and the object of Antipholus of Syracuse's affections.</a:t>
            </a:r>
            <a:endParaRPr lang="en-US" sz="2400"/>
          </a:p>
          <a:p>
            <a:pPr marL="0" indent="0">
              <a:buNone/>
            </a:pPr>
            <a:endParaRPr lang="en-US" sz="2400"/>
          </a:p>
          <a:p>
            <a:pPr marL="0" indent="0">
              <a:buNone/>
            </a:pPr>
            <a:r>
              <a:rPr lang="en-US" sz="2400"/>
              <a:t>Merchant</a:t>
            </a:r>
            <a:endParaRPr lang="en-US" sz="2400"/>
          </a:p>
          <a:p>
            <a:pPr marL="0" indent="0">
              <a:buNone/>
            </a:pPr>
            <a:r>
              <a:rPr lang="en-US" sz="2400"/>
              <a:t>An Ephesian friend of Antipholus of Syracuse.</a:t>
            </a:r>
            <a:endParaRPr lang="en-US" sz="2400"/>
          </a:p>
        </p:txBody>
      </p:sp>
      <p:pic>
        <p:nvPicPr>
          <p:cNvPr id="77" name="Google Shape;77;p4"/>
          <p:cNvPicPr preferRelativeResize="0">
            <a:picLocks noChangeAspect="1"/>
          </p:cNvPicPr>
          <p:nvPr>
            <p:ph sz="half" idx="2"/>
          </p:nvPr>
        </p:nvPicPr>
        <p:blipFill rotWithShape="1">
          <a:blip r:embed="rId1"/>
          <a:srcRect/>
          <a:stretch>
            <a:fillRect/>
          </a:stretch>
        </p:blipFill>
        <p:spPr>
          <a:xfrm>
            <a:off x="10171430" y="5758180"/>
            <a:ext cx="1725930" cy="85661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IN" altLang="en-US" sz="2400" b="1">
                <a:solidFill>
                  <a:srgbClr val="FF0000"/>
                </a:solidFill>
              </a:rPr>
              <a:t>Pre- Reading </a:t>
            </a:r>
            <a:endParaRPr lang="en-IN" altLang="en-US" sz="2400" b="1">
              <a:solidFill>
                <a:srgbClr val="FF0000"/>
              </a:solidFill>
            </a:endParaRPr>
          </a:p>
        </p:txBody>
      </p:sp>
      <p:sp>
        <p:nvSpPr>
          <p:cNvPr id="3" name="Content Placeholder 2"/>
          <p:cNvSpPr>
            <a:spLocks noGrp="1"/>
          </p:cNvSpPr>
          <p:nvPr>
            <p:ph sz="half" idx="1"/>
          </p:nvPr>
        </p:nvSpPr>
        <p:spPr>
          <a:xfrm>
            <a:off x="838200" y="1825625"/>
            <a:ext cx="10055860" cy="4351655"/>
          </a:xfrm>
        </p:spPr>
        <p:txBody>
          <a:bodyPr>
            <a:normAutofit fontScale="60000"/>
          </a:bodyPr>
          <a:p>
            <a:r>
              <a:rPr lang="en-US"/>
              <a:t>Aegeon is a merchant from Syracuse, who has traveled to the city of Ephesus</a:t>
            </a:r>
            <a:r>
              <a:rPr lang="en-IN" altLang="en-US"/>
              <a:t>.</a:t>
            </a:r>
            <a:endParaRPr lang="en-IN" altLang="en-US"/>
          </a:p>
          <a:p>
            <a:r>
              <a:rPr lang="en-IN" altLang="en-US"/>
              <a:t>The two cities are in a feud, and the Duke of Ephesus, Solinus, has made a decree that anyone from Syracuse found in Ephesus will pay a 1000 mark fine or be executed. Aegeon does not have enough money for the fine, so Solinus prepares to execute him. First, though, he wants to hear what has brought Aegeon to Ephesus.</a:t>
            </a:r>
            <a:endParaRPr lang="en-IN" altLang="en-US"/>
          </a:p>
          <a:p>
            <a:r>
              <a:rPr lang="en-IN" altLang="en-US"/>
              <a:t>Aegeon explains that he and his wife had twin sons, and had another pair of twins as servants for their sons. They were all on a ship during a big storm, and suffered a shipwreck.</a:t>
            </a:r>
            <a:endParaRPr lang="en-IN" altLang="en-US"/>
          </a:p>
          <a:p>
            <a:r>
              <a:rPr lang="en-IN" altLang="en-US"/>
              <a:t>Aegeon took one son and one servant, and tied himself to a mast for safety. His wife did the same. The ship broke in two, and Aegeon and his wife were rescued by two separate groups of sailors who went off in two different directions.</a:t>
            </a:r>
            <a:endParaRPr lang="en-IN" altLang="en-US"/>
          </a:p>
          <a:p>
            <a:r>
              <a:rPr lang="en-IN" altLang="en-US"/>
              <a:t>Years later, Aegeon’s son left Syracuse to find his long-lost twin brother and mother, and Aegeon followed suit, eventually coming to Ephesus in his quest to find his wife and sons. Solinus takes (some) pity on Aegeon and says that he will give him 24 hours to find someone to pay his fine. Otherwise, Aegeon will be executed.</a:t>
            </a:r>
            <a:endParaRPr lang="en-IN" altLang="en-US"/>
          </a:p>
        </p:txBody>
      </p:sp>
      <p:pic>
        <p:nvPicPr>
          <p:cNvPr id="77" name="Google Shape;77;p4"/>
          <p:cNvPicPr preferRelativeResize="0">
            <a:picLocks noChangeAspect="1"/>
          </p:cNvPicPr>
          <p:nvPr>
            <p:ph sz="half" idx="2"/>
          </p:nvPr>
        </p:nvPicPr>
        <p:blipFill rotWithShape="1">
          <a:blip r:embed="rId1"/>
          <a:srcRect/>
          <a:stretch>
            <a:fillRect/>
          </a:stretch>
        </p:blipFill>
        <p:spPr>
          <a:xfrm>
            <a:off x="10229850" y="5757545"/>
            <a:ext cx="1636395" cy="81216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a:bodyPr>
          <a:p>
            <a:r>
              <a:rPr lang="en-IN" altLang="en-US" sz="2400" b="1">
                <a:solidFill>
                  <a:srgbClr val="FF0000"/>
                </a:solidFill>
              </a:rPr>
              <a:t>Scene I (Explanation)</a:t>
            </a:r>
            <a:br>
              <a:rPr lang="en-IN" altLang="en-US"/>
            </a:br>
            <a:r>
              <a:rPr lang="en-IN" altLang="en-US" sz="2000" b="1"/>
              <a:t>Pg- 99-100</a:t>
            </a:r>
            <a:br>
              <a:rPr lang="en-IN" altLang="en-US" sz="2000" b="1"/>
            </a:br>
            <a:r>
              <a:rPr lang="en-IN" altLang="en-US" sz="2000" b="1"/>
              <a:t>Setting- Marketplace (Enter Antipholus of Syracuse, Dromio of Syracuse, and a merchant.)</a:t>
            </a:r>
            <a:endParaRPr lang="en-IN" altLang="en-US" sz="2000" b="1"/>
          </a:p>
        </p:txBody>
      </p:sp>
      <p:sp>
        <p:nvSpPr>
          <p:cNvPr id="3" name="Content Placeholder 2"/>
          <p:cNvSpPr>
            <a:spLocks noGrp="1"/>
          </p:cNvSpPr>
          <p:nvPr>
            <p:ph sz="half" idx="1"/>
          </p:nvPr>
        </p:nvSpPr>
        <p:spPr>
          <a:xfrm>
            <a:off x="838200" y="1825625"/>
            <a:ext cx="7399655" cy="4351655"/>
          </a:xfrm>
        </p:spPr>
        <p:txBody>
          <a:bodyPr>
            <a:normAutofit lnSpcReduction="20000"/>
          </a:bodyPr>
          <a:p>
            <a:r>
              <a:rPr lang="en-US" sz="2000"/>
              <a:t>Unknown to Aegeon</a:t>
            </a:r>
            <a:r>
              <a:rPr lang="en-IN" altLang="en-US" sz="2000"/>
              <a:t>, his son </a:t>
            </a:r>
            <a:r>
              <a:rPr lang="en-US" sz="2000"/>
              <a:t>Antipholus and Dromio of Syracuse have come to Ephesus looking for Antipholus's twin</a:t>
            </a:r>
            <a:r>
              <a:rPr lang="en-IN" altLang="en-US" sz="2000"/>
              <a:t> and mother.</a:t>
            </a:r>
            <a:endParaRPr lang="en-IN" altLang="en-US" sz="2000"/>
          </a:p>
          <a:p>
            <a:pPr marL="0" indent="0">
              <a:buNone/>
            </a:pPr>
            <a:endParaRPr lang="en-US" sz="2000"/>
          </a:p>
          <a:p>
            <a:pPr>
              <a:buFont typeface="Arial" panose="020B0604020202020204" pitchFamily="34" charset="0"/>
              <a:buChar char="•"/>
            </a:pPr>
            <a:r>
              <a:rPr lang="en-IN" altLang="en-US" sz="2000"/>
              <a:t>I</a:t>
            </a:r>
            <a:r>
              <a:rPr lang="en-US" sz="2000"/>
              <a:t>n a nearby marketplace, a merchant has befriended two tourists: Antipholus of Syracuse (</a:t>
            </a:r>
            <a:r>
              <a:rPr lang="en-IN" altLang="en-US" sz="2000"/>
              <a:t>Ae</a:t>
            </a:r>
            <a:r>
              <a:rPr lang="en-US" sz="2000"/>
              <a:t>geon's son) and his servant companion, Dromio. </a:t>
            </a:r>
            <a:endParaRPr lang="en-US" sz="2000"/>
          </a:p>
          <a:p>
            <a:pPr marL="0" indent="0">
              <a:buFont typeface="Arial" panose="020B0604020202020204" pitchFamily="34" charset="0"/>
              <a:buNone/>
            </a:pPr>
            <a:endParaRPr lang="en-US" sz="2000"/>
          </a:p>
          <a:p>
            <a:pPr>
              <a:buFont typeface="Arial" panose="020B0604020202020204" pitchFamily="34" charset="0"/>
              <a:buChar char="•"/>
            </a:pPr>
            <a:r>
              <a:rPr lang="en-IN" altLang="en-US" sz="2000"/>
              <a:t>M</a:t>
            </a:r>
            <a:r>
              <a:rPr lang="en-US" sz="2000"/>
              <a:t>erchant warns them to say that they come from somewhere other than Syracuse, lest they suffer the penalty already meted out to Aegeon.</a:t>
            </a:r>
            <a:endParaRPr lang="en-US" sz="2000"/>
          </a:p>
          <a:p>
            <a:pPr marL="0" indent="0">
              <a:buFont typeface="Arial" panose="020B0604020202020204" pitchFamily="34" charset="0"/>
              <a:buNone/>
            </a:pPr>
            <a:endParaRPr lang="en-US" sz="2000"/>
          </a:p>
          <a:p>
            <a:pPr>
              <a:buFont typeface="Arial" panose="020B0604020202020204" pitchFamily="34" charset="0"/>
              <a:buChar char="•"/>
            </a:pPr>
            <a:r>
              <a:rPr lang="en-US" sz="2000"/>
              <a:t>Learning of the ban on Syracusians, they put on local dress before going to explore the town. Unknown to them, their twin brothers (with identical names) have been living there after being saved from the storm by fishermen. </a:t>
            </a:r>
            <a:endParaRPr lang="en-US" sz="2000"/>
          </a:p>
          <a:p>
            <a:pPr marL="0" indent="0">
              <a:buNone/>
            </a:pPr>
            <a:endParaRPr lang="en-US" sz="2000"/>
          </a:p>
        </p:txBody>
      </p:sp>
      <p:pic>
        <p:nvPicPr>
          <p:cNvPr id="4" name="Content Placeholder 3"/>
          <p:cNvPicPr>
            <a:picLocks noChangeAspect="1"/>
          </p:cNvPicPr>
          <p:nvPr>
            <p:ph sz="half" idx="2"/>
          </p:nvPr>
        </p:nvPicPr>
        <p:blipFill>
          <a:blip r:embed="rId1"/>
          <a:stretch>
            <a:fillRect/>
          </a:stretch>
        </p:blipFill>
        <p:spPr>
          <a:xfrm>
            <a:off x="8710930" y="1707515"/>
            <a:ext cx="2924810" cy="4130675"/>
          </a:xfrm>
          <a:prstGeom prst="rect">
            <a:avLst/>
          </a:prstGeom>
        </p:spPr>
      </p:pic>
      <p:pic>
        <p:nvPicPr>
          <p:cNvPr id="77" name="Google Shape;77;p4"/>
          <p:cNvPicPr preferRelativeResize="0"/>
          <p:nvPr/>
        </p:nvPicPr>
        <p:blipFill rotWithShape="1">
          <a:blip r:embed="rId2"/>
          <a:srcRect/>
          <a:stretch>
            <a:fillRect/>
          </a:stretch>
        </p:blipFill>
        <p:spPr>
          <a:xfrm>
            <a:off x="10383433" y="5838501"/>
            <a:ext cx="1643368" cy="815833"/>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a:bodyPr>
          <a:p>
            <a:r>
              <a:rPr lang="en-IN" altLang="en-US" sz="2665" b="1">
                <a:solidFill>
                  <a:srgbClr val="FF0000"/>
                </a:solidFill>
                <a:sym typeface="+mn-ea"/>
              </a:rPr>
              <a:t>Scene I (Explanation)</a:t>
            </a:r>
            <a:br>
              <a:rPr lang="en-IN" altLang="en-US" sz="2665">
                <a:sym typeface="+mn-ea"/>
              </a:rPr>
            </a:br>
            <a:r>
              <a:rPr lang="en-IN" altLang="en-US" sz="2665" b="1">
                <a:sym typeface="+mn-ea"/>
              </a:rPr>
              <a:t>Pg- 101-102</a:t>
            </a:r>
            <a:endParaRPr lang="en-US" sz="2665"/>
          </a:p>
        </p:txBody>
      </p:sp>
      <p:sp>
        <p:nvSpPr>
          <p:cNvPr id="3" name="Content Placeholder 2"/>
          <p:cNvSpPr>
            <a:spLocks noGrp="1"/>
          </p:cNvSpPr>
          <p:nvPr>
            <p:ph sz="half" idx="1"/>
          </p:nvPr>
        </p:nvSpPr>
        <p:spPr>
          <a:xfrm>
            <a:off x="838200" y="1825625"/>
            <a:ext cx="7006590" cy="4351655"/>
          </a:xfrm>
        </p:spPr>
        <p:txBody>
          <a:bodyPr>
            <a:noAutofit/>
          </a:bodyPr>
          <a:p>
            <a:r>
              <a:rPr lang="en-US" sz="1700"/>
              <a:t>Antipholus, having sent Dromio to find lodging for them, is utterly bewildered when the servant returns and says that Antipholus’s wife waits dinner for him.</a:t>
            </a:r>
            <a:endParaRPr lang="en-US" sz="1700"/>
          </a:p>
          <a:p>
            <a:r>
              <a:rPr lang="en-US" sz="1700"/>
              <a:t>What happens is that the Dromio who returns to Antipholus is Dromio of Ephesus, servant and attendant to Antipholus of Ephesus. </a:t>
            </a:r>
            <a:endParaRPr lang="en-US" sz="1700"/>
          </a:p>
          <a:p>
            <a:r>
              <a:rPr lang="en-US" sz="1700"/>
              <a:t>Antipholus of Syracuse gives his Dromio money to pay for lodging, and when he hears a tale of a wife about whom he knows nothing he thinks his servant tricked him and asks for the return of the money</a:t>
            </a:r>
            <a:r>
              <a:rPr lang="en-IN" altLang="en-US" sz="1700"/>
              <a:t>.</a:t>
            </a:r>
            <a:endParaRPr lang="en-IN" altLang="en-US" sz="1700"/>
          </a:p>
          <a:p>
            <a:r>
              <a:rPr lang="en-IN" altLang="en-US" sz="1700"/>
              <a:t>Dromio of Ephesus was given no money, however, and when he professes no knowledge of the sum. </a:t>
            </a:r>
            <a:endParaRPr lang="en-IN" altLang="en-US" sz="1700"/>
          </a:p>
          <a:p>
            <a:r>
              <a:rPr lang="en-IN" altLang="en-US" sz="1700"/>
              <a:t>Antipholus of Syracuse leaves for the inn where he was staying to find the money, suspecting Dromio of deception.</a:t>
            </a:r>
            <a:endParaRPr lang="en-IN" altLang="en-US" sz="1700"/>
          </a:p>
          <a:p>
            <a:pPr marL="0" indent="0">
              <a:buNone/>
            </a:pPr>
            <a:r>
              <a:rPr lang="en-IN" altLang="en-US" sz="1700"/>
              <a:t>SCENE ENDS</a:t>
            </a:r>
            <a:endParaRPr lang="en-IN" altLang="en-US" sz="1700"/>
          </a:p>
        </p:txBody>
      </p:sp>
      <p:pic>
        <p:nvPicPr>
          <p:cNvPr id="5" name="Content Placeholder 4"/>
          <p:cNvPicPr>
            <a:picLocks noChangeAspect="1"/>
          </p:cNvPicPr>
          <p:nvPr>
            <p:ph sz="half" idx="2"/>
          </p:nvPr>
        </p:nvPicPr>
        <p:blipFill>
          <a:blip r:embed="rId1"/>
          <a:stretch>
            <a:fillRect/>
          </a:stretch>
        </p:blipFill>
        <p:spPr>
          <a:xfrm>
            <a:off x="8274050" y="1790700"/>
            <a:ext cx="3300730" cy="4420870"/>
          </a:xfrm>
          <a:prstGeom prst="rect">
            <a:avLst/>
          </a:prstGeom>
        </p:spPr>
      </p:pic>
      <p:pic>
        <p:nvPicPr>
          <p:cNvPr id="77" name="Google Shape;77;p4"/>
          <p:cNvPicPr preferRelativeResize="0"/>
          <p:nvPr/>
        </p:nvPicPr>
        <p:blipFill rotWithShape="1">
          <a:blip r:embed="rId2"/>
          <a:srcRect/>
          <a:stretch>
            <a:fillRect/>
          </a:stretch>
        </p:blipFill>
        <p:spPr>
          <a:xfrm>
            <a:off x="10383433" y="5838501"/>
            <a:ext cx="1643368" cy="815833"/>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4470</Words>
  <Application>WPS Presentation</Application>
  <PresentationFormat>Widescreen</PresentationFormat>
  <Paragraphs>85</Paragraphs>
  <Slides>10</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10</vt:i4>
      </vt:variant>
    </vt:vector>
  </HeadingPairs>
  <TitlesOfParts>
    <vt:vector size="20" baseType="lpstr">
      <vt:lpstr>Arial</vt:lpstr>
      <vt:lpstr>SimSun</vt:lpstr>
      <vt:lpstr>Wingdings</vt:lpstr>
      <vt:lpstr>Calibri Light</vt:lpstr>
      <vt:lpstr>Calibri</vt:lpstr>
      <vt:lpstr>Microsoft YaHei</vt:lpstr>
      <vt:lpstr>Arial Unicode MS</vt:lpstr>
      <vt:lpstr>Arial</vt:lpstr>
      <vt:lpstr>Calibri</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Ankit Mishra</cp:lastModifiedBy>
  <cp:revision>14</cp:revision>
  <dcterms:created xsi:type="dcterms:W3CDTF">2021-07-18T06:26:13Z</dcterms:created>
  <dcterms:modified xsi:type="dcterms:W3CDTF">2021-07-18T13:15:16Z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1033-11.2.0.10200</vt:lpwstr>
  </property>
</Properties>
</file>