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9144000" cy="51435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jcUQnhSiIH+19lRaVro6sVBIhA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6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7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8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title"/>
          </p:nvPr>
        </p:nvSpPr>
        <p:spPr>
          <a:xfrm>
            <a:off x="870762" y="1630893"/>
            <a:ext cx="7402474" cy="1428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body"/>
          </p:nvPr>
        </p:nvSpPr>
        <p:spPr>
          <a:xfrm>
            <a:off x="353974" y="2405634"/>
            <a:ext cx="8436051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70762" y="1630893"/>
            <a:ext cx="7402474" cy="1428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870762" y="1630893"/>
            <a:ext cx="7402474" cy="1428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70762" y="1630893"/>
            <a:ext cx="7402474" cy="1428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53974" y="2405634"/>
            <a:ext cx="8436051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3.jp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4.jp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/>
          <p:nvPr/>
        </p:nvSpPr>
        <p:spPr>
          <a:xfrm>
            <a:off x="0" y="4054362"/>
            <a:ext cx="9144000" cy="10891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222669" y="214261"/>
            <a:ext cx="1578355" cy="7835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>
            <p:ph type="title"/>
          </p:nvPr>
        </p:nvSpPr>
        <p:spPr>
          <a:xfrm>
            <a:off x="2469642" y="1668907"/>
            <a:ext cx="4270375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Ideas and ideals the Indian Constitution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2301367" y="2639059"/>
            <a:ext cx="487362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30968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 : CIVICS  CHAPTER NUMBER:2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NAME :Ideas and ideals the Indian Constitution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/>
          <p:nvPr/>
        </p:nvSpPr>
        <p:spPr>
          <a:xfrm>
            <a:off x="7787513" y="4378871"/>
            <a:ext cx="1232522" cy="61187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/>
          <p:nvPr>
            <p:ph type="title"/>
          </p:nvPr>
        </p:nvSpPr>
        <p:spPr>
          <a:xfrm>
            <a:off x="870762" y="1630893"/>
            <a:ext cx="7402474" cy="1428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125">
            <a:spAutoFit/>
          </a:bodyPr>
          <a:lstStyle/>
          <a:p>
            <a:pPr indent="0" lvl="0" marL="355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THANKING YOU</a:t>
            </a:r>
            <a:endParaRPr/>
          </a:p>
          <a:p>
            <a:pPr indent="0" lvl="0" marL="354965" rtl="0" algn="ctr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None/>
            </a:pPr>
            <a:r>
              <a:rPr lang="en-IN">
                <a:solidFill>
                  <a:srgbClr val="FF0000"/>
                </a:solidFill>
              </a:rPr>
              <a:t>ODM EDUCATIONAL GROUP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5143500" w="91440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380490" y="235077"/>
            <a:ext cx="3992371" cy="320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Features of </a:t>
            </a:r>
            <a:r>
              <a:rPr b="1" lang="en-IN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 Constitution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586731" y="142395"/>
            <a:ext cx="4343400" cy="43343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875" y="904750"/>
            <a:ext cx="4158975" cy="40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"/>
          <p:cNvSpPr/>
          <p:nvPr/>
        </p:nvSpPr>
        <p:spPr>
          <a:xfrm>
            <a:off x="8001000" y="4476750"/>
            <a:ext cx="1143000" cy="6052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>
            <p:ph type="title"/>
          </p:nvPr>
        </p:nvSpPr>
        <p:spPr>
          <a:xfrm>
            <a:off x="190500" y="3486150"/>
            <a:ext cx="8763000" cy="10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86080" lvl="0" marL="398145" marR="508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>
                <a:latin typeface="Arial"/>
                <a:ea typeface="Arial"/>
                <a:cs typeface="Arial"/>
                <a:sym typeface="Arial"/>
              </a:rPr>
              <a:t>Our Constitution begins with a introduction came to  known as Preamble. It highlights the goals and  aspirations of the Indian people, and it describes  India as Sovereign, socialist, secular, democratic, republic country.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" y="209550"/>
            <a:ext cx="84963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"/>
          <p:cNvSpPr/>
          <p:nvPr/>
        </p:nvSpPr>
        <p:spPr>
          <a:xfrm>
            <a:off x="7848600" y="4400550"/>
            <a:ext cx="1295400" cy="7429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0"/>
            <a:ext cx="342900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"/>
          <p:cNvSpPr/>
          <p:nvPr/>
        </p:nvSpPr>
        <p:spPr>
          <a:xfrm>
            <a:off x="7848600" y="4324350"/>
            <a:ext cx="1295400" cy="7429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1048"/>
            <a:ext cx="5638800" cy="512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/>
        </p:nvSpPr>
        <p:spPr>
          <a:xfrm>
            <a:off x="459740" y="359105"/>
            <a:ext cx="3197860" cy="321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o c i a l i st C o u n t r 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288008" y="895350"/>
            <a:ext cx="3598192" cy="941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Everyone is given equal opportunities to  make use of the resources of the  country.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2710" y="133350"/>
            <a:ext cx="5015089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5"/>
          <p:cNvPicPr preferRelativeResize="0"/>
          <p:nvPr/>
        </p:nvPicPr>
        <p:blipFill rotWithShape="1">
          <a:blip r:embed="rId4">
            <a:alphaModFix/>
          </a:blip>
          <a:srcRect b="5555" l="24167" r="24167" t="4075"/>
          <a:stretch/>
        </p:blipFill>
        <p:spPr>
          <a:xfrm>
            <a:off x="76200" y="1962150"/>
            <a:ext cx="38100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"/>
          <p:cNvSpPr/>
          <p:nvPr/>
        </p:nvSpPr>
        <p:spPr>
          <a:xfrm>
            <a:off x="7772399" y="4329994"/>
            <a:ext cx="1295400" cy="7429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/>
        </p:nvSpPr>
        <p:spPr>
          <a:xfrm>
            <a:off x="307340" y="3130876"/>
            <a:ext cx="3141627" cy="38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c ul ar</a:t>
            </a:r>
            <a:r>
              <a:rPr lang="en-I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N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ountr 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 txBox="1"/>
          <p:nvPr/>
        </p:nvSpPr>
        <p:spPr>
          <a:xfrm>
            <a:off x="307340" y="3562350"/>
            <a:ext cx="8766104" cy="7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citizen has the freedom to profess,  practice, and propagate the religion of  his liking and no discrimination on the  basis of religion.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/>
          <p:nvPr/>
        </p:nvSpPr>
        <p:spPr>
          <a:xfrm>
            <a:off x="7848600" y="4400550"/>
            <a:ext cx="1295400" cy="7429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31750"/>
            <a:ext cx="9166578" cy="29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/>
          <p:nvPr/>
        </p:nvSpPr>
        <p:spPr>
          <a:xfrm>
            <a:off x="5791200" y="2343150"/>
            <a:ext cx="319849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country which is governed by  elected representatives. Election  is conducted at fixed intervals.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 txBox="1"/>
          <p:nvPr>
            <p:ph type="title"/>
          </p:nvPr>
        </p:nvSpPr>
        <p:spPr>
          <a:xfrm>
            <a:off x="5502925" y="1589075"/>
            <a:ext cx="34869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u="sng">
                <a:latin typeface="Arial"/>
                <a:ea typeface="Arial"/>
                <a:cs typeface="Arial"/>
                <a:sym typeface="Arial"/>
              </a:rPr>
              <a:t>D e m o c r a t i c	 C o u n t r y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7848600" y="4400550"/>
            <a:ext cx="1295400" cy="7429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9368"/>
            <a:ext cx="5611494" cy="5199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/>
          <p:nvPr>
            <p:ph type="title"/>
          </p:nvPr>
        </p:nvSpPr>
        <p:spPr>
          <a:xfrm>
            <a:off x="685800" y="148725"/>
            <a:ext cx="33036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u="sng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b="0" lang="en-IN" sz="2000" u="sng">
                <a:latin typeface="Arial"/>
                <a:ea typeface="Arial"/>
                <a:cs typeface="Arial"/>
                <a:sym typeface="Arial"/>
              </a:rPr>
              <a:t>e p u b l i c	</a:t>
            </a:r>
            <a:r>
              <a:rPr lang="en-IN" sz="2000" u="sng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b="0" lang="en-IN" sz="2000" u="sng">
                <a:latin typeface="Arial"/>
                <a:ea typeface="Arial"/>
                <a:cs typeface="Arial"/>
                <a:sym typeface="Arial"/>
              </a:rPr>
              <a:t>o u n t r y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8"/>
          <p:cNvSpPr txBox="1"/>
          <p:nvPr/>
        </p:nvSpPr>
        <p:spPr>
          <a:xfrm>
            <a:off x="457200" y="590550"/>
            <a:ext cx="3303626" cy="1859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 is a Republic country because our head of the  state –president is an elected person not a hereditary  one. He is elected for 5 years which is a fixed term of  office.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330" y="2450033"/>
            <a:ext cx="3713070" cy="2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8"/>
          <p:cNvSpPr/>
          <p:nvPr/>
        </p:nvSpPr>
        <p:spPr>
          <a:xfrm>
            <a:off x="8382000" y="4552950"/>
            <a:ext cx="685800" cy="590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8"/>
          <p:cNvPicPr preferRelativeResize="0"/>
          <p:nvPr/>
        </p:nvPicPr>
        <p:blipFill rotWithShape="1">
          <a:blip r:embed="rId5">
            <a:alphaModFix/>
          </a:blip>
          <a:srcRect b="18873" l="5000" r="35833" t="18874"/>
          <a:stretch/>
        </p:blipFill>
        <p:spPr>
          <a:xfrm>
            <a:off x="4050004" y="636050"/>
            <a:ext cx="4986752" cy="333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/>
          <p:nvPr/>
        </p:nvSpPr>
        <p:spPr>
          <a:xfrm>
            <a:off x="307340" y="666750"/>
            <a:ext cx="86082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850">
            <a:spAutoFit/>
          </a:bodyPr>
          <a:lstStyle/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Govt. which comes to power is expected to be guided by some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207391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principles when making policies and laws. These</a:t>
            </a:r>
            <a:r>
              <a:rPr b="1" lang="en-IN" sz="1800">
                <a:solidFill>
                  <a:schemeClr val="dk1"/>
                </a:solidFill>
              </a:rPr>
              <a:t> </a:t>
            </a:r>
            <a:r>
              <a:rPr b="1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principles are called Directive Principles.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9"/>
          <p:cNvSpPr txBox="1"/>
          <p:nvPr/>
        </p:nvSpPr>
        <p:spPr>
          <a:xfrm>
            <a:off x="307340" y="132079"/>
            <a:ext cx="8379460" cy="320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i r e c t i v e P r i n c i p l e s</a:t>
            </a:r>
            <a:r>
              <a:rPr lang="en-I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IN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f</a:t>
            </a:r>
            <a:r>
              <a:rPr lang="en-I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IN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t a t e P o l i c 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7772400" y="100255"/>
            <a:ext cx="1295400" cy="7429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078129"/>
            <a:ext cx="876300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2021-04-03T09:32:58Z</dcterms:created>
  <dc:creator>Jancy Tom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2021-04-03T00:00:00Z</vt:filetime>
  </property>
</Properties>
</file>