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63" r:id="rId2"/>
    <p:sldId id="256" r:id="rId3"/>
    <p:sldId id="286" r:id="rId4"/>
    <p:sldId id="287" r:id="rId5"/>
    <p:sldId id="288" r:id="rId6"/>
    <p:sldId id="289" r:id="rId7"/>
    <p:sldId id="290" r:id="rId8"/>
    <p:sldId id="292" r:id="rId9"/>
    <p:sldId id="29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dhir" initials="S" lastIdx="1" clrIdx="0">
    <p:extLst>
      <p:ext uri="{19B8F6BF-5375-455C-9EA6-DF929625EA0E}">
        <p15:presenceInfo xmlns:p15="http://schemas.microsoft.com/office/powerpoint/2012/main" userId="Sudhi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0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456" y="66"/>
      </p:cViewPr>
      <p:guideLst>
        <p:guide orient="horz" pos="211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7T12:51:58.827" idx="1">
    <p:pos x="3466" y="2162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D65-F194-42A5-B481-F23896FBA60F}" type="datetimeFigureOut">
              <a:rPr lang="en-US" smtClean="0"/>
              <a:t>9/3/2021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3A48-5EB7-4EBC-908D-83125A3056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322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D65-F194-42A5-B481-F23896FBA60F}" type="datetimeFigureOut">
              <a:rPr lang="en-US" smtClean="0"/>
              <a:t>9/3/2021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3A48-5EB7-4EBC-908D-83125A3056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606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D65-F194-42A5-B481-F23896FBA60F}" type="datetimeFigureOut">
              <a:rPr lang="en-US" smtClean="0"/>
              <a:t>9/3/2021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3A48-5EB7-4EBC-908D-83125A3056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080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D65-F194-42A5-B481-F23896FBA60F}" type="datetimeFigureOut">
              <a:rPr lang="en-US" smtClean="0"/>
              <a:t>9/3/2021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3A48-5EB7-4EBC-908D-83125A3056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310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D65-F194-42A5-B481-F23896FBA60F}" type="datetimeFigureOut">
              <a:rPr lang="en-US" smtClean="0"/>
              <a:t>9/3/2021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3A48-5EB7-4EBC-908D-83125A3056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17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D65-F194-42A5-B481-F23896FBA60F}" type="datetimeFigureOut">
              <a:rPr lang="en-US" smtClean="0"/>
              <a:t>9/3/2021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3A48-5EB7-4EBC-908D-83125A3056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606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D65-F194-42A5-B481-F23896FBA60F}" type="datetimeFigureOut">
              <a:rPr lang="en-US" smtClean="0"/>
              <a:t>9/3/2021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3A48-5EB7-4EBC-908D-83125A3056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29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D65-F194-42A5-B481-F23896FBA60F}" type="datetimeFigureOut">
              <a:rPr lang="en-US" smtClean="0"/>
              <a:t>9/3/2021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3A48-5EB7-4EBC-908D-83125A3056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436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D65-F194-42A5-B481-F23896FBA60F}" type="datetimeFigureOut">
              <a:rPr lang="en-US" smtClean="0"/>
              <a:t>9/3/2021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3A48-5EB7-4EBC-908D-83125A3056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61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D65-F194-42A5-B481-F23896FBA60F}" type="datetimeFigureOut">
              <a:rPr lang="en-US" smtClean="0"/>
              <a:t>9/3/2021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3A48-5EB7-4EBC-908D-83125A3056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628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D65-F194-42A5-B481-F23896FBA60F}" type="datetimeFigureOut">
              <a:rPr lang="en-US" smtClean="0"/>
              <a:t>9/3/2021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3A48-5EB7-4EBC-908D-83125A3056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031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D3D65-F194-42A5-B481-F23896FBA60F}" type="datetimeFigureOut">
              <a:rPr lang="en-US" smtClean="0"/>
              <a:t>9/3/2021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33A48-5EB7-4EBC-908D-83125A3056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956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91344" y="179267"/>
            <a:ext cx="2149905" cy="10693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92798" y="2174880"/>
            <a:ext cx="8406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WELCOME TO ONLINE CLASS</a:t>
            </a:r>
            <a:endParaRPr lang="en-IN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9714" y="3429000"/>
            <a:ext cx="7752572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/>
              <a:t>CLASS		:	UKG</a:t>
            </a:r>
          </a:p>
          <a:p>
            <a:r>
              <a:rPr lang="en-US" sz="3600" b="1" dirty="0"/>
              <a:t>SUBJECT	:	ENGLISH</a:t>
            </a:r>
          </a:p>
          <a:p>
            <a:r>
              <a:rPr lang="en-US" altLang="en-IN" sz="3600" b="1" dirty="0"/>
              <a:t>TOPIC		:	Unit-VI – “Ch” sound words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>
            <a:picLocks noGrp="1" noChangeAspect="1"/>
          </p:cNvPicPr>
          <p:nvPr>
            <p:ph sz="half" idx="1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0" y="4653137"/>
            <a:ext cx="12191999" cy="21394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1891030" y="2354581"/>
            <a:ext cx="8409940" cy="16478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400" b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400" b="1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4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lang="en-US" sz="4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9480377" y="5598360"/>
            <a:ext cx="2594668" cy="11430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E359DD-DBD2-40E0-A38B-450651CFBA1B}"/>
              </a:ext>
            </a:extLst>
          </p:cNvPr>
          <p:cNvSpPr txBox="1"/>
          <p:nvPr/>
        </p:nvSpPr>
        <p:spPr>
          <a:xfrm>
            <a:off x="1775520" y="381927"/>
            <a:ext cx="807113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POINT TO THE PICTURE, LISTEN AND REPEAT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42DC24-D745-46F7-9253-300E427DC39D}"/>
              </a:ext>
            </a:extLst>
          </p:cNvPr>
          <p:cNvSpPr txBox="1"/>
          <p:nvPr/>
        </p:nvSpPr>
        <p:spPr>
          <a:xfrm>
            <a:off x="4114089" y="1394695"/>
            <a:ext cx="3060340" cy="76944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CHAIR</a:t>
            </a:r>
            <a:endParaRPr lang="en-US" sz="4000" b="1" dirty="0"/>
          </a:p>
        </p:txBody>
      </p:sp>
      <p:pic>
        <p:nvPicPr>
          <p:cNvPr id="9" name="Content Placeholder 4" descr="chairs">
            <a:extLst>
              <a:ext uri="{FF2B5EF4-FFF2-40B4-BE49-F238E27FC236}">
                <a16:creationId xmlns:a16="http://schemas.microsoft.com/office/drawing/2014/main" id="{EBA02920-8906-4616-9940-19BBCC6F41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452"/>
          <a:stretch>
            <a:fillRect/>
          </a:stretch>
        </p:blipFill>
        <p:spPr>
          <a:xfrm>
            <a:off x="3071664" y="2506161"/>
            <a:ext cx="5145190" cy="374904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AA2A1A-F707-47BE-8CB0-9846EA026156}"/>
              </a:ext>
            </a:extLst>
          </p:cNvPr>
          <p:cNvSpPr txBox="1"/>
          <p:nvPr/>
        </p:nvSpPr>
        <p:spPr>
          <a:xfrm>
            <a:off x="8112224" y="2647864"/>
            <a:ext cx="1596912" cy="76944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/>
              <a:t>CHICK</a:t>
            </a:r>
          </a:p>
        </p:txBody>
      </p:sp>
      <p:sp>
        <p:nvSpPr>
          <p:cNvPr id="3" name="AutoShape 2" descr="Chicks, Feather, Chicken, Plumage">
            <a:extLst>
              <a:ext uri="{FF2B5EF4-FFF2-40B4-BE49-F238E27FC236}">
                <a16:creationId xmlns:a16="http://schemas.microsoft.com/office/drawing/2014/main" id="{B33A5019-C00B-4EA7-B191-1758BCB348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Chicks, Feather, Chicken, Plumage">
            <a:extLst>
              <a:ext uri="{FF2B5EF4-FFF2-40B4-BE49-F238E27FC236}">
                <a16:creationId xmlns:a16="http://schemas.microsoft.com/office/drawing/2014/main" id="{394FC218-B204-43A6-A3C3-321BBDE65B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73A35D-19A1-48F4-AA1E-C2ACA785B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784923"/>
            <a:ext cx="7361829" cy="539496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Google Shape;55;p13">
            <a:extLst>
              <a:ext uri="{FF2B5EF4-FFF2-40B4-BE49-F238E27FC236}">
                <a16:creationId xmlns:a16="http://schemas.microsoft.com/office/drawing/2014/main" id="{1295C11A-43AB-432C-9740-09B13F944DAA}"/>
              </a:ext>
            </a:extLst>
          </p:cNvPr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9480377" y="5598360"/>
            <a:ext cx="2594668" cy="1143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70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close-up and side profile view of a young Caucasian woman pinching the layer of fat under her chin with her fingers. Commonly called a double chin, worries about her appearance.">
            <a:extLst>
              <a:ext uri="{FF2B5EF4-FFF2-40B4-BE49-F238E27FC236}">
                <a16:creationId xmlns:a16="http://schemas.microsoft.com/office/drawing/2014/main" id="{EE743889-145D-4079-8B17-0727B6DC2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8"/>
          <a:stretch/>
        </p:blipFill>
        <p:spPr bwMode="auto">
          <a:xfrm>
            <a:off x="335360" y="871294"/>
            <a:ext cx="8136904" cy="473773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376ECC-1CD4-413D-ADE0-60FA1811F940}"/>
              </a:ext>
            </a:extLst>
          </p:cNvPr>
          <p:cNvSpPr txBox="1"/>
          <p:nvPr/>
        </p:nvSpPr>
        <p:spPr>
          <a:xfrm>
            <a:off x="8760297" y="2500063"/>
            <a:ext cx="1440160" cy="769441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/>
              <a:t>CHIN</a:t>
            </a:r>
          </a:p>
        </p:txBody>
      </p:sp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C7E19CDB-7427-4E63-8116-FA745FF03A1A}"/>
              </a:ext>
            </a:extLst>
          </p:cNvPr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9480377" y="5598360"/>
            <a:ext cx="2594668" cy="1143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15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AC7ABC-BAED-4585-B5F8-3BFDAD5EC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764704"/>
            <a:ext cx="7842629" cy="521208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207A6E-770A-40E6-8EA3-9EE0B074DC10}"/>
              </a:ext>
            </a:extLst>
          </p:cNvPr>
          <p:cNvSpPr txBox="1"/>
          <p:nvPr/>
        </p:nvSpPr>
        <p:spPr>
          <a:xfrm>
            <a:off x="8760296" y="2659559"/>
            <a:ext cx="2308611" cy="76944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/>
              <a:t>CHURCH</a:t>
            </a:r>
          </a:p>
        </p:txBody>
      </p:sp>
      <p:pic>
        <p:nvPicPr>
          <p:cNvPr id="6" name="Google Shape;55;p13">
            <a:extLst>
              <a:ext uri="{FF2B5EF4-FFF2-40B4-BE49-F238E27FC236}">
                <a16:creationId xmlns:a16="http://schemas.microsoft.com/office/drawing/2014/main" id="{BCE18391-584F-46ED-8F9C-21B21C3785ED}"/>
              </a:ext>
            </a:extLst>
          </p:cNvPr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9480377" y="5598360"/>
            <a:ext cx="2594668" cy="1143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63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85BF70-E6DE-4486-888D-C2F0185F27D1}"/>
              </a:ext>
            </a:extLst>
          </p:cNvPr>
          <p:cNvSpPr txBox="1"/>
          <p:nvPr/>
        </p:nvSpPr>
        <p:spPr>
          <a:xfrm>
            <a:off x="8760296" y="2622452"/>
            <a:ext cx="2549096" cy="76944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/>
              <a:t>CHILDREN</a:t>
            </a:r>
          </a:p>
        </p:txBody>
      </p:sp>
      <p:pic>
        <p:nvPicPr>
          <p:cNvPr id="6" name="Google Shape;55;p13">
            <a:extLst>
              <a:ext uri="{FF2B5EF4-FFF2-40B4-BE49-F238E27FC236}">
                <a16:creationId xmlns:a16="http://schemas.microsoft.com/office/drawing/2014/main" id="{B83E4FFE-DADF-4FA6-98D3-AFFF1D2F7C10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9480377" y="5598360"/>
            <a:ext cx="2594668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group of children taking picture">
            <a:extLst>
              <a:ext uri="{FF2B5EF4-FFF2-40B4-BE49-F238E27FC236}">
                <a16:creationId xmlns:a16="http://schemas.microsoft.com/office/drawing/2014/main" id="{28DA0208-418A-42CC-AAFD-C0823DE22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6" y="756632"/>
            <a:ext cx="8253188" cy="512064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40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atch, Free Vector, Smartwatch, Free Picture">
            <a:extLst>
              <a:ext uri="{FF2B5EF4-FFF2-40B4-BE49-F238E27FC236}">
                <a16:creationId xmlns:a16="http://schemas.microsoft.com/office/drawing/2014/main" id="{D387C196-FD1E-4323-93BE-A1A9D3CD3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5" y="683464"/>
            <a:ext cx="6858000" cy="54864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AC0B2D-7408-466D-A785-3AE5891AAE21}"/>
              </a:ext>
            </a:extLst>
          </p:cNvPr>
          <p:cNvSpPr txBox="1"/>
          <p:nvPr/>
        </p:nvSpPr>
        <p:spPr>
          <a:xfrm>
            <a:off x="7968208" y="2588122"/>
            <a:ext cx="2016224" cy="76944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/>
              <a:t>WATCH</a:t>
            </a:r>
          </a:p>
        </p:txBody>
      </p:sp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C4C43697-A0C8-4C16-99E3-E6920547DF2A}"/>
              </a:ext>
            </a:extLst>
          </p:cNvPr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9480377" y="5598360"/>
            <a:ext cx="2594668" cy="1143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059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6813F41-6745-4DC1-BD52-5CA261353E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13F3DD90-D845-4E08-A349-B9CD7401E2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448037C1-73E2-4A92-9151-1DB67F725A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42760-81AA-43ED-90F4-BB2B920B5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77" y="716280"/>
            <a:ext cx="7711087" cy="51206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E8984B-3B0A-4AA0-A9EE-77B876D7A8F1}"/>
              </a:ext>
            </a:extLst>
          </p:cNvPr>
          <p:cNvSpPr txBox="1"/>
          <p:nvPr/>
        </p:nvSpPr>
        <p:spPr>
          <a:xfrm>
            <a:off x="8760296" y="2504410"/>
            <a:ext cx="1802096" cy="76944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/>
              <a:t>BENCH</a:t>
            </a:r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7E037F41-8BC5-4244-8C18-F48AD70942EA}"/>
              </a:ext>
            </a:extLst>
          </p:cNvPr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9480377" y="5598360"/>
            <a:ext cx="2594668" cy="1143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08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D783CC-2C7C-4A85-8A30-2433A3119F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"/>
          <a:stretch/>
        </p:blipFill>
        <p:spPr>
          <a:xfrm>
            <a:off x="479376" y="332656"/>
            <a:ext cx="8916670" cy="557784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883A62BA-C0A5-45DD-B57E-58570E56D377}"/>
              </a:ext>
            </a:extLst>
          </p:cNvPr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9480377" y="5598360"/>
            <a:ext cx="2594668" cy="1143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779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47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Sudhir</cp:lastModifiedBy>
  <cp:revision>40</cp:revision>
  <dcterms:created xsi:type="dcterms:W3CDTF">2020-07-14T16:37:00Z</dcterms:created>
  <dcterms:modified xsi:type="dcterms:W3CDTF">2021-09-03T08:03:13Z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