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7" r:id="rId2"/>
    <p:sldId id="302" r:id="rId3"/>
    <p:sldId id="310" r:id="rId4"/>
    <p:sldId id="303" r:id="rId5"/>
    <p:sldId id="304" r:id="rId6"/>
    <p:sldId id="359" r:id="rId7"/>
    <p:sldId id="259" r:id="rId8"/>
    <p:sldId id="268" r:id="rId9"/>
    <p:sldId id="272" r:id="rId10"/>
    <p:sldId id="270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" initials="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/>
    <p:restoredTop sz="82870" autoAdjust="0"/>
  </p:normalViewPr>
  <p:slideViewPr>
    <p:cSldViewPr>
      <p:cViewPr>
        <p:scale>
          <a:sx n="70" d="100"/>
          <a:sy n="70" d="100"/>
        </p:scale>
        <p:origin x="-898" y="-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commentAuthors" Target="commentAuthors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notesMaster" Target="notesMasters/notesMaster1.xml" /><Relationship Id="rId17" Type="http://schemas.openxmlformats.org/officeDocument/2006/relationships/tableStyles" Target="tableStyles.xml" /><Relationship Id="rId2" Type="http://schemas.openxmlformats.org/officeDocument/2006/relationships/slide" Target="slides/slide1.xml" /><Relationship Id="rId16" Type="http://schemas.openxmlformats.org/officeDocument/2006/relationships/theme" Target="theme/them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slide" Target="slides/slide10.xml" /><Relationship Id="rId5" Type="http://schemas.openxmlformats.org/officeDocument/2006/relationships/slide" Target="slides/slide4.xml" /><Relationship Id="rId15" Type="http://schemas.openxmlformats.org/officeDocument/2006/relationships/viewProps" Target="viewProps.xml" /><Relationship Id="rId10" Type="http://schemas.openxmlformats.org/officeDocument/2006/relationships/slide" Target="slides/slide9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presProps" Target="presProps.xml" 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20-06-17T16:36:04.720" idx="1">
    <p:pos x="6000" y="100"/>
    <p:text>+amanrouniyar@odmegroup.org How come the website here is ODM Egroup and not ODM PS?
_Assigned to you_
-Swoyan Satyendu</p:text>
  </p:cm>
  <p:cm authorId="0" dt="2020-06-17T16:36:04.724" idx="2">
    <p:pos x="6000" y="0"/>
    <p:text>1. The logo in the centre looks bad. take it to TOP-LEFT
2. Where in ODM E Group Logo, here? 
3. What about, Closing Slide? 
Similar changes, pending in Kids World PPT as well +amanrouniyar@odmegroup.org
_Assigned to you_
-Swoyan Satyendu</p:tex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A0D83E-96DA-4E95-9852-A5A0888B4FA0}" type="datetimeFigureOut">
              <a:rPr lang="en-US" smtClean="0"/>
              <a:pPr/>
              <a:t>10/25/2022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E09D4D-DCA5-42CE-AD13-116A9F0E329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 /><Relationship Id="rId1" Type="http://schemas.openxmlformats.org/officeDocument/2006/relationships/notesMaster" Target="../notesMasters/notesMaster1.xml" 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 /><Relationship Id="rId1" Type="http://schemas.openxmlformats.org/officeDocument/2006/relationships/notesMaster" Target="../notesMasters/notesMaster1.xml" 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 /><Relationship Id="rId1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1" name="Google Shape;111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8951038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95BC3-464E-46C3-8811-736621F8A725}" type="datetimeFigureOut">
              <a:rPr lang="en-US" smtClean="0"/>
              <a:pPr/>
              <a:t>10/25/2022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E16F3-31DA-46B6-9D29-DE2AF3B698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95BC3-464E-46C3-8811-736621F8A725}" type="datetimeFigureOut">
              <a:rPr lang="en-US" smtClean="0"/>
              <a:pPr/>
              <a:t>10/25/2022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E16F3-31DA-46B6-9D29-DE2AF3B698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95BC3-464E-46C3-8811-736621F8A725}" type="datetimeFigureOut">
              <a:rPr lang="en-US" smtClean="0"/>
              <a:pPr/>
              <a:t>10/25/2022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E16F3-31DA-46B6-9D29-DE2AF3B698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body" idx="1"/>
          </p:nvPr>
        </p:nvSpPr>
        <p:spPr>
          <a:xfrm>
            <a:off x="311700" y="1536633"/>
            <a:ext cx="85206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1574058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95BC3-464E-46C3-8811-736621F8A725}" type="datetimeFigureOut">
              <a:rPr lang="en-US" smtClean="0"/>
              <a:pPr/>
              <a:t>10/25/2022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E16F3-31DA-46B6-9D29-DE2AF3B698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95BC3-464E-46C3-8811-736621F8A725}" type="datetimeFigureOut">
              <a:rPr lang="en-US" smtClean="0"/>
              <a:pPr/>
              <a:t>10/25/2022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E16F3-31DA-46B6-9D29-DE2AF3B698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95BC3-464E-46C3-8811-736621F8A725}" type="datetimeFigureOut">
              <a:rPr lang="en-US" smtClean="0"/>
              <a:pPr/>
              <a:t>10/25/2022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E16F3-31DA-46B6-9D29-DE2AF3B698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95BC3-464E-46C3-8811-736621F8A725}" type="datetimeFigureOut">
              <a:rPr lang="en-US" smtClean="0"/>
              <a:pPr/>
              <a:t>10/25/2022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E16F3-31DA-46B6-9D29-DE2AF3B698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95BC3-464E-46C3-8811-736621F8A725}" type="datetimeFigureOut">
              <a:rPr lang="en-US" smtClean="0"/>
              <a:pPr/>
              <a:t>10/25/2022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E16F3-31DA-46B6-9D29-DE2AF3B698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95BC3-464E-46C3-8811-736621F8A725}" type="datetimeFigureOut">
              <a:rPr lang="en-US" smtClean="0"/>
              <a:pPr/>
              <a:t>10/25/2022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E16F3-31DA-46B6-9D29-DE2AF3B698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95BC3-464E-46C3-8811-736621F8A725}" type="datetimeFigureOut">
              <a:rPr lang="en-US" smtClean="0"/>
              <a:pPr/>
              <a:t>10/25/2022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E16F3-31DA-46B6-9D29-DE2AF3B698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95BC3-464E-46C3-8811-736621F8A725}" type="datetimeFigureOut">
              <a:rPr lang="en-US" smtClean="0"/>
              <a:pPr/>
              <a:t>10/25/2022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E16F3-31DA-46B6-9D29-DE2AF3B698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13" Type="http://schemas.openxmlformats.org/officeDocument/2006/relationships/theme" Target="../theme/theme1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slideLayout" Target="../slideLayouts/slideLayout12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995BC3-464E-46C3-8811-736621F8A725}" type="datetimeFigureOut">
              <a:rPr lang="en-US" smtClean="0"/>
              <a:pPr/>
              <a:t>10/25/2022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AE16F3-31DA-46B6-9D29-DE2AF3B698A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 /><Relationship Id="rId2" Type="http://schemas.openxmlformats.org/officeDocument/2006/relationships/notesSlide" Target="../notesSlides/notesSlide1.xml" /><Relationship Id="rId1" Type="http://schemas.openxmlformats.org/officeDocument/2006/relationships/slideLayout" Target="../slideLayouts/slideLayout1.xml" /><Relationship Id="rId5" Type="http://schemas.openxmlformats.org/officeDocument/2006/relationships/comments" Target="../comments/comment1.xml" /><Relationship Id="rId4" Type="http://schemas.openxmlformats.org/officeDocument/2006/relationships/image" Target="../media/image2.png" 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 /><Relationship Id="rId2" Type="http://schemas.openxmlformats.org/officeDocument/2006/relationships/notesSlide" Target="../notesSlides/notesSlide3.xml" /><Relationship Id="rId1" Type="http://schemas.openxmlformats.org/officeDocument/2006/relationships/slideLayout" Target="../slideLayouts/slideLayout12.xml" 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 /><Relationship Id="rId2" Type="http://schemas.openxmlformats.org/officeDocument/2006/relationships/image" Target="../media/image2.png" /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 /><Relationship Id="rId2" Type="http://schemas.openxmlformats.org/officeDocument/2006/relationships/image" Target="../media/image4.jpeg" /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 /><Relationship Id="rId2" Type="http://schemas.openxmlformats.org/officeDocument/2006/relationships/image" Target="../media/image2.png" /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 /><Relationship Id="rId2" Type="http://schemas.openxmlformats.org/officeDocument/2006/relationships/image" Target="../media/image6.jpeg" /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 /><Relationship Id="rId2" Type="http://schemas.openxmlformats.org/officeDocument/2006/relationships/image" Target="../media/image7.jpeg" /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 /><Relationship Id="rId2" Type="http://schemas.openxmlformats.org/officeDocument/2006/relationships/notesSlide" Target="../notesSlides/notesSlide2.xml" /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 /><Relationship Id="rId2" Type="http://schemas.openxmlformats.org/officeDocument/2006/relationships/image" Target="../media/image9.png" /><Relationship Id="rId1" Type="http://schemas.openxmlformats.org/officeDocument/2006/relationships/slideLayout" Target="../slideLayouts/slideLayout1.xml" 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 /><Relationship Id="rId2" Type="http://schemas.openxmlformats.org/officeDocument/2006/relationships/image" Target="../media/image2.png" /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5036828"/>
            <a:ext cx="9144000" cy="1821172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0" y="533400"/>
            <a:ext cx="8763000" cy="9176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/>
              <a:buNone/>
            </a:pPr>
            <a:endParaRPr sz="2900" b="1" i="0" u="none" strike="noStrike" cap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801155" y="1509800"/>
            <a:ext cx="5957147" cy="320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IN" sz="2800" b="1" dirty="0"/>
              <a:t>CLASS :</a:t>
            </a:r>
            <a:r>
              <a:rPr lang="or-IN" sz="2800" b="1" dirty="0"/>
              <a:t> ଦ୍ଵିତୀୟ</a:t>
            </a:r>
            <a:endParaRPr lang="en" sz="2800" b="1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800" b="1" dirty="0"/>
              <a:t>SUBJECT : </a:t>
            </a:r>
            <a:r>
              <a:rPr lang="or-IN" sz="2800" b="1" dirty="0"/>
              <a:t>ଓଡିଆ</a:t>
            </a:r>
            <a:r>
              <a:rPr lang="en" sz="2800" b="1" dirty="0"/>
              <a:t>                           CHAPTER NAME </a:t>
            </a:r>
            <a:r>
              <a:rPr lang="or-IN" sz="2800" b="1" dirty="0"/>
              <a:t> : ପାଠ-</a:t>
            </a:r>
            <a:r>
              <a:rPr lang="en-IN" sz="2800" b="1" dirty="0"/>
              <a:t>୨୬ </a:t>
            </a:r>
            <a:r>
              <a:rPr lang="en-IN" sz="2800" b="1" dirty="0" err="1"/>
              <a:t>ତଣ୍ଟିରେ</a:t>
            </a:r>
            <a:r>
              <a:rPr lang="en-IN" sz="2800" b="1" dirty="0"/>
              <a:t> </a:t>
            </a:r>
            <a:r>
              <a:rPr lang="en-IN" sz="2800" b="1" dirty="0" err="1"/>
              <a:t>ଲାଗିଛି</a:t>
            </a:r>
            <a:r>
              <a:rPr lang="en-IN" sz="2800" b="1" dirty="0"/>
              <a:t> </a:t>
            </a:r>
            <a:r>
              <a:rPr lang="en-IN" sz="2800" b="1"/>
              <a:t>କଣ୍ଟା</a:t>
            </a:r>
            <a:endParaRPr lang="en" sz="2800" b="1" dirty="0"/>
          </a:p>
          <a:p>
            <a:pPr lvl="0"/>
            <a:r>
              <a:rPr lang="en" sz="2800" b="1" dirty="0"/>
              <a:t>SUB</a:t>
            </a:r>
            <a:r>
              <a:rPr lang="or-IN" sz="2800" b="1" dirty="0"/>
              <a:t> </a:t>
            </a:r>
            <a:r>
              <a:rPr lang="en" sz="2800" b="1" dirty="0"/>
              <a:t>T</a:t>
            </a:r>
            <a:r>
              <a:rPr lang="or-IN" sz="2800" b="1" dirty="0"/>
              <a:t>OPIC : ଉପକ୍ରମ , ପଠନ</a:t>
            </a:r>
            <a:endParaRPr sz="2800" b="1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0" y="228600"/>
            <a:ext cx="2041770" cy="1344143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Google Shape;77;p16"/>
          <p:cNvPicPr preferRelativeResize="0"/>
          <p:nvPr/>
        </p:nvPicPr>
        <p:blipFill rotWithShape="1">
          <a:blip r:embed="rId3" cstate="print">
            <a:alphaModFix/>
          </a:blip>
          <a:srcRect/>
          <a:stretch/>
        </p:blipFill>
        <p:spPr>
          <a:xfrm>
            <a:off x="6934200" y="1295400"/>
            <a:ext cx="1232526" cy="815833"/>
          </a:xfrm>
          <a:prstGeom prst="rect">
            <a:avLst/>
          </a:prstGeom>
          <a:noFill/>
          <a:ln>
            <a:noFill/>
          </a:ln>
        </p:spPr>
      </p:pic>
      <p:sp>
        <p:nvSpPr>
          <p:cNvPr id="78" name="Google Shape;78;p16"/>
          <p:cNvSpPr txBox="1"/>
          <p:nvPr/>
        </p:nvSpPr>
        <p:spPr>
          <a:xfrm>
            <a:off x="602638" y="1088900"/>
            <a:ext cx="7801200" cy="474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40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4000" b="1" i="0" u="none" strike="noStrike" cap="none" dirty="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F5D0D2EB-B77D-47E5-9EB6-2484026EF594}"/>
              </a:ext>
            </a:extLst>
          </p:cNvPr>
          <p:cNvSpPr/>
          <p:nvPr/>
        </p:nvSpPr>
        <p:spPr>
          <a:xfrm>
            <a:off x="35496" y="0"/>
            <a:ext cx="9073008" cy="6858000"/>
          </a:xfrm>
          <a:prstGeom prst="roundRect">
            <a:avLst>
              <a:gd name="adj" fmla="val 3026"/>
            </a:avLst>
          </a:prstGeom>
          <a:noFill/>
          <a:ln w="57150">
            <a:solidFill>
              <a:srgbClr val="C0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411263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02230" y="0"/>
            <a:ext cx="2041770" cy="1344143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Picture 10">
            <a:extLst>
              <a:ext uri="{FF2B5EF4-FFF2-40B4-BE49-F238E27FC236}">
                <a16:creationId xmlns:a16="http://schemas.microsoft.com/office/drawing/2014/main" id="{B36754D6-B6E4-79B5-1E1A-4E1862ADE0F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6957" y="1274920"/>
            <a:ext cx="7906126" cy="4983162"/>
          </a:xfrm>
          <a:prstGeom prst="rect">
            <a:avLst/>
          </a:prstGeom>
        </p:spPr>
      </p:pic>
      <p:sp>
        <p:nvSpPr>
          <p:cNvPr id="3" name="Title 1">
            <a:extLst>
              <a:ext uri="{FF2B5EF4-FFF2-40B4-BE49-F238E27FC236}">
                <a16:creationId xmlns:a16="http://schemas.microsoft.com/office/drawing/2014/main" id="{3F576E60-C975-F817-781F-E3CEEEA4EE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IN" b="1" dirty="0" err="1"/>
              <a:t>ତଣ୍ଟି</a:t>
            </a:r>
            <a:endParaRPr lang="en-US" b="1" dirty="0"/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967077C5-B45A-EE90-CD47-778BD9ACBC63}"/>
              </a:ext>
            </a:extLst>
          </p:cNvPr>
          <p:cNvSpPr/>
          <p:nvPr/>
        </p:nvSpPr>
        <p:spPr>
          <a:xfrm>
            <a:off x="35496" y="0"/>
            <a:ext cx="9073008" cy="6858000"/>
          </a:xfrm>
          <a:prstGeom prst="roundRect">
            <a:avLst>
              <a:gd name="adj" fmla="val 3026"/>
            </a:avLst>
          </a:prstGeom>
          <a:noFill/>
          <a:ln w="57150">
            <a:solidFill>
              <a:srgbClr val="C0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98D3FF-5CD9-6A77-17EF-843DA498A9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 err="1"/>
              <a:t>ମାଛ</a:t>
            </a:r>
            <a:r>
              <a:rPr lang="en-IN" b="1" dirty="0"/>
              <a:t> </a:t>
            </a:r>
            <a:r>
              <a:rPr lang="en-IN" b="1" dirty="0" err="1"/>
              <a:t>କଣ୍ଟା</a:t>
            </a:r>
            <a:endParaRPr lang="en-US" b="1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B27A2163-D964-BB3B-8D45-B68E142336B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3202" y="1490871"/>
            <a:ext cx="7445312" cy="4716568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E59C4EA0-D77E-D15F-56C4-34E0A797574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02230" y="0"/>
            <a:ext cx="2041770" cy="1344143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D9B40C6A-C757-FAF8-56DF-B612021F0F89}"/>
              </a:ext>
            </a:extLst>
          </p:cNvPr>
          <p:cNvSpPr/>
          <p:nvPr/>
        </p:nvSpPr>
        <p:spPr>
          <a:xfrm>
            <a:off x="35496" y="0"/>
            <a:ext cx="9073008" cy="6858000"/>
          </a:xfrm>
          <a:prstGeom prst="roundRect">
            <a:avLst>
              <a:gd name="adj" fmla="val 3026"/>
            </a:avLst>
          </a:prstGeom>
          <a:noFill/>
          <a:ln w="57150">
            <a:solidFill>
              <a:srgbClr val="C0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021444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0" y="228600"/>
            <a:ext cx="2041770" cy="1344143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377DCB2E-0193-8E5F-3201-A6F9679EA51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185" y="1230313"/>
            <a:ext cx="8499629" cy="5353049"/>
          </a:xfrm>
        </p:spPr>
      </p:pic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C22EB8B6-958F-FF13-3AD0-6C282C85A717}"/>
              </a:ext>
            </a:extLst>
          </p:cNvPr>
          <p:cNvSpPr/>
          <p:nvPr/>
        </p:nvSpPr>
        <p:spPr>
          <a:xfrm>
            <a:off x="35496" y="0"/>
            <a:ext cx="9073008" cy="6858000"/>
          </a:xfrm>
          <a:prstGeom prst="roundRect">
            <a:avLst>
              <a:gd name="adj" fmla="val 3026"/>
            </a:avLst>
          </a:prstGeom>
          <a:noFill/>
          <a:ln w="57150">
            <a:solidFill>
              <a:srgbClr val="C0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CBBE552-5FC7-6AAA-6B2C-08B8DE4A507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11869" y="-1093304"/>
            <a:ext cx="2041770" cy="1344143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4">
            <a:extLst>
              <a:ext uri="{FF2B5EF4-FFF2-40B4-BE49-F238E27FC236}">
                <a16:creationId xmlns:a16="http://schemas.microsoft.com/office/drawing/2014/main" id="{3EC3FD7D-28E2-804B-8B86-56C29738908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175" y="713766"/>
            <a:ext cx="8285619" cy="568342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EF342593-5C86-AB2E-2CF1-5A7ABB794B3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0908" y="0"/>
            <a:ext cx="2041770" cy="1344143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CDEED0E4-FDF0-395C-3696-800321C41FCC}"/>
              </a:ext>
            </a:extLst>
          </p:cNvPr>
          <p:cNvSpPr/>
          <p:nvPr/>
        </p:nvSpPr>
        <p:spPr>
          <a:xfrm>
            <a:off x="35496" y="0"/>
            <a:ext cx="9073008" cy="6858000"/>
          </a:xfrm>
          <a:prstGeom prst="roundRect">
            <a:avLst>
              <a:gd name="adj" fmla="val 3026"/>
            </a:avLst>
          </a:prstGeom>
          <a:noFill/>
          <a:ln w="57150">
            <a:solidFill>
              <a:srgbClr val="C0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>
            <a:extLst>
              <a:ext uri="{FF2B5EF4-FFF2-40B4-BE49-F238E27FC236}">
                <a16:creationId xmlns:a16="http://schemas.microsoft.com/office/drawing/2014/main" id="{81BDDD63-E2C0-B6F9-3F29-5E209B892C8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352388"/>
            <a:ext cx="8380141" cy="5773776"/>
          </a:xfrm>
        </p:spPr>
      </p:pic>
      <p:pic>
        <p:nvPicPr>
          <p:cNvPr id="6" name="Google Shape;115;p5">
            <a:extLst>
              <a:ext uri="{FF2B5EF4-FFF2-40B4-BE49-F238E27FC236}">
                <a16:creationId xmlns:a16="http://schemas.microsoft.com/office/drawing/2014/main" id="{4E9BE76B-250E-5061-0E7F-CB6AD3FAABA4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102230" y="0"/>
            <a:ext cx="2041770" cy="1344143"/>
          </a:xfrm>
          <a:prstGeom prst="ellipse">
            <a:avLst/>
          </a:prstGeom>
          <a:noFill/>
          <a:ln>
            <a:noFill/>
          </a:ln>
        </p:spPr>
      </p:pic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FB36CBF4-2304-9FF7-2676-E490D0A59BD0}"/>
              </a:ext>
            </a:extLst>
          </p:cNvPr>
          <p:cNvSpPr/>
          <p:nvPr/>
        </p:nvSpPr>
        <p:spPr>
          <a:xfrm>
            <a:off x="134887" y="116020"/>
            <a:ext cx="9073008" cy="6858000"/>
          </a:xfrm>
          <a:prstGeom prst="roundRect">
            <a:avLst>
              <a:gd name="adj" fmla="val 3026"/>
            </a:avLst>
          </a:prstGeom>
          <a:noFill/>
          <a:ln w="57150">
            <a:solidFill>
              <a:srgbClr val="C0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682224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IN" b="1" dirty="0"/>
              <a:t>କଠିନ ଶବ୍ଦ</a:t>
            </a:r>
            <a:endParaRPr b="1" dirty="0"/>
          </a:p>
        </p:txBody>
      </p:sp>
      <p:pic>
        <p:nvPicPr>
          <p:cNvPr id="115" name="Google Shape;115;p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102230" y="0"/>
            <a:ext cx="2041770" cy="1344143"/>
          </a:xfrm>
          <a:prstGeom prst="ellipse">
            <a:avLst/>
          </a:prstGeom>
          <a:noFill/>
          <a:ln>
            <a:noFill/>
          </a:ln>
        </p:spPr>
      </p:pic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113DC5-BD27-1F29-F7CE-B389BB89F0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49383" y="1344143"/>
            <a:ext cx="8229600" cy="514235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IN" sz="3600" dirty="0"/>
              <a:t>ତଣ୍ଟି</a:t>
            </a:r>
          </a:p>
          <a:p>
            <a:pPr marL="0" indent="0">
              <a:buNone/>
            </a:pPr>
            <a:r>
              <a:rPr lang="en-IN" sz="3600" dirty="0"/>
              <a:t>କଣ୍ଟା</a:t>
            </a:r>
          </a:p>
          <a:p>
            <a:pPr marL="0" indent="0">
              <a:buNone/>
            </a:pPr>
            <a:r>
              <a:rPr lang="en-IN" sz="3600" dirty="0"/>
              <a:t>ଅଣ୍ଟା</a:t>
            </a:r>
          </a:p>
          <a:p>
            <a:pPr marL="0" indent="0">
              <a:buNone/>
            </a:pPr>
            <a:r>
              <a:rPr lang="en-IN" sz="3600" dirty="0"/>
              <a:t>ସଳଖି</a:t>
            </a:r>
          </a:p>
          <a:p>
            <a:pPr marL="0" indent="0">
              <a:buNone/>
            </a:pPr>
            <a:r>
              <a:rPr lang="en-IN" sz="3600" dirty="0"/>
              <a:t>କଣ୍ଠ</a:t>
            </a:r>
          </a:p>
          <a:p>
            <a:pPr marL="0" indent="0">
              <a:buNone/>
            </a:pPr>
            <a:r>
              <a:rPr lang="en-IN" sz="3600" dirty="0"/>
              <a:t>ବାଉଁଶ</a:t>
            </a:r>
          </a:p>
          <a:p>
            <a:pPr marL="0" indent="0">
              <a:buNone/>
            </a:pPr>
            <a:r>
              <a:rPr lang="en-IN" sz="3600" dirty="0"/>
              <a:t>ଗଣ୍ଠି ଗଣ୍ଠିଆ</a:t>
            </a:r>
          </a:p>
          <a:p>
            <a:pPr marL="0" indent="0">
              <a:buNone/>
            </a:pPr>
            <a:r>
              <a:rPr lang="en-IN" sz="3600" dirty="0"/>
              <a:t>ଗାଣ୍ଠିଆ</a:t>
            </a:r>
            <a:endParaRPr lang="en-US" sz="3600" dirty="0"/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28F8BD81-6A67-3E81-7487-38FA5D417A61}"/>
              </a:ext>
            </a:extLst>
          </p:cNvPr>
          <p:cNvSpPr/>
          <p:nvPr/>
        </p:nvSpPr>
        <p:spPr>
          <a:xfrm>
            <a:off x="134887" y="116020"/>
            <a:ext cx="9073008" cy="6858000"/>
          </a:xfrm>
          <a:prstGeom prst="roundRect">
            <a:avLst>
              <a:gd name="adj" fmla="val 3026"/>
            </a:avLst>
          </a:prstGeom>
          <a:noFill/>
          <a:ln w="57150">
            <a:solidFill>
              <a:srgbClr val="C0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381001"/>
            <a:ext cx="7772400" cy="1066800"/>
          </a:xfrm>
        </p:spPr>
        <p:txBody>
          <a:bodyPr>
            <a:normAutofit fontScale="90000"/>
          </a:bodyPr>
          <a:lstStyle/>
          <a:p>
            <a:r>
              <a:rPr lang="or-IN" sz="7200" b="1" u="sng" dirty="0">
                <a:solidFill>
                  <a:srgbClr val="FF0000"/>
                </a:solidFill>
              </a:rPr>
              <a:t>ଗୃହକର୍ମ</a:t>
            </a:r>
            <a:endParaRPr lang="en-US" sz="7200" b="1" u="sng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1447800"/>
            <a:ext cx="7467600" cy="4800600"/>
          </a:xfrm>
        </p:spPr>
        <p:txBody>
          <a:bodyPr>
            <a:normAutofit/>
          </a:bodyPr>
          <a:lstStyle/>
          <a:p>
            <a:pPr algn="l"/>
            <a:r>
              <a:rPr lang="or-IN" sz="4000" b="1" dirty="0"/>
              <a:t>ଶ୍ରେଣୀ କାର୍ଯ୍ୟଟିକୁ ଅଭ୍ୟାସ କର ।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B360891-B713-47AE-9F85-B875E78CD5F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3000" y="3429000"/>
            <a:ext cx="5943600" cy="28956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0" y="0"/>
            <a:ext cx="2041770" cy="1344143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EAFACC63-195A-B530-2A38-C8D2B7B11B86}"/>
              </a:ext>
            </a:extLst>
          </p:cNvPr>
          <p:cNvSpPr/>
          <p:nvPr/>
        </p:nvSpPr>
        <p:spPr>
          <a:xfrm>
            <a:off x="35496" y="0"/>
            <a:ext cx="9073008" cy="6858000"/>
          </a:xfrm>
          <a:prstGeom prst="roundRect">
            <a:avLst>
              <a:gd name="adj" fmla="val 3026"/>
            </a:avLst>
          </a:prstGeom>
          <a:noFill/>
          <a:ln w="57150">
            <a:solidFill>
              <a:srgbClr val="C0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1919" y="1477015"/>
            <a:ext cx="8229600" cy="808038"/>
          </a:xfrm>
        </p:spPr>
        <p:txBody>
          <a:bodyPr>
            <a:noAutofit/>
          </a:bodyPr>
          <a:lstStyle/>
          <a:p>
            <a:r>
              <a:rPr lang="or-IN" sz="3600" u="sng" dirty="0">
                <a:solidFill>
                  <a:srgbClr val="FF0000"/>
                </a:solidFill>
              </a:rPr>
              <a:t>ଲବ୍ଧ ଜ୍ଞାନର ଫଳାଫଳ </a:t>
            </a:r>
            <a:br>
              <a:rPr lang="or-IN" sz="3600" dirty="0">
                <a:solidFill>
                  <a:srgbClr val="FF0000"/>
                </a:solidFill>
              </a:rPr>
            </a:br>
            <a:r>
              <a:rPr lang="or-IN" sz="3600" dirty="0">
                <a:solidFill>
                  <a:srgbClr val="FF0000"/>
                </a:solidFill>
              </a:rPr>
              <a:t>ପିଲାମାନଙ୍କର ପଠନ ,ଶ୍ରବଣ ଓ କଥନ ଶୈଳୀର ଅଭିବୃଦ୍ଧି ଘଟିବ |</a:t>
            </a:r>
            <a:endParaRPr lang="en-US" sz="3600" dirty="0">
              <a:solidFill>
                <a:srgbClr val="FF000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74829" y="0"/>
            <a:ext cx="2041770" cy="1344143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1B360891-B713-47AE-9F85-B875E78CD5F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7111" y="2133600"/>
            <a:ext cx="6324600" cy="47244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2506</TotalTime>
  <Words>82</Words>
  <Application>Microsoft Office PowerPoint</Application>
  <PresentationFormat>On-screen Show (4:3)</PresentationFormat>
  <Paragraphs>18</Paragraphs>
  <Slides>10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PowerPoint Presentation</vt:lpstr>
      <vt:lpstr>ତଣ୍ଟି</vt:lpstr>
      <vt:lpstr>ମାଛ କଣ୍ଟା</vt:lpstr>
      <vt:lpstr>PowerPoint Presentation</vt:lpstr>
      <vt:lpstr>PowerPoint Presentation</vt:lpstr>
      <vt:lpstr>PowerPoint Presentation</vt:lpstr>
      <vt:lpstr>କଠିନ ଶବ୍ଦ</vt:lpstr>
      <vt:lpstr>ଗୃହକର୍ମ</vt:lpstr>
      <vt:lpstr>ଲବ୍ଧ ଜ୍ଞାନର ଫଳାଫଳ  ପିଲାମାନଙ୍କର ପଠନ ,ଶ୍ରବଣ ଓ କଥନ ଶୈଳୀର ଅଭିବୃଦ୍ଧି ଘଟିବ |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nitanjali.gayatri@gmail.com</cp:lastModifiedBy>
  <cp:revision>268</cp:revision>
  <dcterms:created xsi:type="dcterms:W3CDTF">2021-03-21T16:27:02Z</dcterms:created>
  <dcterms:modified xsi:type="dcterms:W3CDTF">2022-10-25T15:23:31Z</dcterms:modified>
</cp:coreProperties>
</file>