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66" r:id="rId3"/>
    <p:sldId id="276" r:id="rId4"/>
    <p:sldId id="267" r:id="rId5"/>
    <p:sldId id="275" r:id="rId6"/>
    <p:sldId id="273" r:id="rId7"/>
    <p:sldId id="268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ujit Kumar Patra" initials="SKP" lastIdx="1" clrIdx="1">
    <p:extLst>
      <p:ext uri="{19B8F6BF-5375-455C-9EA6-DF929625EA0E}">
        <p15:presenceInfo xmlns:p15="http://schemas.microsoft.com/office/powerpoint/2012/main" userId="e9c9acfb1c4e25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88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62325" y="69153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3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COORDINATE GEOMETRY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 </a:t>
            </a:r>
            <a:r>
              <a:rPr lang="en-IN" b="1" dirty="0"/>
              <a:t>RECAPITULATION OF PREVIOUS TOPIC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F99C35-EF52-485E-B78B-3D34F253501B}"/>
              </a:ext>
            </a:extLst>
          </p:cNvPr>
          <p:cNvSpPr txBox="1"/>
          <p:nvPr/>
        </p:nvSpPr>
        <p:spPr>
          <a:xfrm>
            <a:off x="2189999" y="668062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Castellar" panose="020A0402060406010301" pitchFamily="18" charset="0"/>
              </a:rPr>
              <a:t>PERIOD 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9007" y="10691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1450428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  1. Plot Points On Cartesian Plane-(0,0);  (1,4);  (9,0);  (0,9);  (–5,9);  (–2,–9). </a:t>
            </a:r>
            <a:r>
              <a:rPr lang="en-US" sz="1800" b="0" i="0" strike="noStrike" cap="none" dirty="0">
                <a:solidFill>
                  <a:schemeClr val="tx1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2. Locate the points (2,–3);  (3,2);  (2,2);  (0,2);  (2,0) on the Cartesian plane.</a:t>
            </a:r>
            <a:endParaRPr lang="en-IN" sz="18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b="0" i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6406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600075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a)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 Introduction to Coordinate Geometry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b)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Cartesian System(Abscissa, Ordinate, Quadrant, Origin) .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c)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Plot points in the Cartesian Plane when coordinates are given.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32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67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862" y="1527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92869" y="-261879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Coordinate geometry is the branch of mathematics which is a fusion of algebra and geometry. In the </a:t>
            </a:r>
            <a:r>
              <a:rPr lang="en-US" sz="1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honour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of Descartes, the subject is called cartesian geometry.</a:t>
            </a: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kumimoji="0" lang="en-I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cs typeface="Arial"/>
                <a:sym typeface="Arial"/>
              </a:rPr>
              <a:t> Rene Descartes </a:t>
            </a:r>
            <a:r>
              <a:rPr lang="en-IN" sz="18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…</a:t>
            </a:r>
            <a:endParaRPr lang="en-IN" sz="18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5815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564355" y="536028"/>
            <a:ext cx="9584456" cy="42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u="sng" dirty="0">
                <a:solidFill>
                  <a:srgbClr val="00B050"/>
                </a:solidFill>
                <a:latin typeface="Footlight MT Light" panose="0204060206030A020304" pitchFamily="18" charset="0"/>
              </a:rPr>
              <a:t>Evaluation:-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US" sz="2000" u="sng" dirty="0">
              <a:solidFill>
                <a:srgbClr val="00B05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A)Which of the following points lie on y-axis? A(1,1) , B(1,0) , C(0,1) , D(0,0) , E(0,–1)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B)In which quadrant or on which axis each of the following points lie? (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–3,5) , (4,–1) , (2,0) , (2,2) , (–3,–6)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3819" y="131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434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u="sng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2000" b="1" u="sng" dirty="0">
                <a:solidFill>
                  <a:srgbClr val="FF0000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2000" b="1" u="sng" dirty="0">
              <a:solidFill>
                <a:srgbClr val="FF0000"/>
              </a:solidFill>
              <a:latin typeface="Castellar" panose="020A0402060406010301" pitchFamily="18" charset="0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Footlight MT Light" panose="0204060206030A020304" pitchFamily="18" charset="0"/>
                <a:sym typeface="Arial"/>
              </a:rPr>
              <a:t>a) Plot the points A(1,–1) and B(4,5).</a:t>
            </a: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800" dirty="0">
                <a:latin typeface="Footlight MT Light" panose="0204060206030A020304" pitchFamily="18" charset="0"/>
              </a:rPr>
              <a:t>b)  Plot the following points </a:t>
            </a: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(3,2)</a:t>
            </a: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, (1,–1) , (7,–1)</a:t>
            </a: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1800" dirty="0">
                <a:latin typeface="Footlight MT Light" panose="0204060206030A020304" pitchFamily="18" charset="0"/>
              </a:rPr>
              <a:t>and write the name of the figure thus obtained.</a:t>
            </a:r>
            <a:endParaRPr sz="1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23899" y="-1"/>
            <a:ext cx="9144000" cy="437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-I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 3 vertices of a rectangle are (3,2) , (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–4,2) and </a:t>
            </a: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–4,5) ,plot the points and find the coordinates of the fourth vertex.</a:t>
            </a: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endParaRPr lang="en-US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B) Plot the points A(1,3) , B(1,–1) , C(7,–1) and D(7,3) on the graph paper. Join them in order and name the figure obtained. Find its area.</a:t>
            </a:r>
            <a:endParaRPr lang="en-IN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833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374</Words>
  <Application>Microsoft Office PowerPoint</Application>
  <PresentationFormat>On-screen Show (16:9)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139</cp:revision>
  <dcterms:modified xsi:type="dcterms:W3CDTF">2021-12-18T08:41:20Z</dcterms:modified>
</cp:coreProperties>
</file>