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66" r:id="rId3"/>
    <p:sldId id="276" r:id="rId4"/>
    <p:sldId id="267" r:id="rId5"/>
    <p:sldId id="270" r:id="rId6"/>
    <p:sldId id="275" r:id="rId7"/>
    <p:sldId id="273" r:id="rId8"/>
    <p:sldId id="277" r:id="rId9"/>
    <p:sldId id="281" r:id="rId10"/>
    <p:sldId id="280" r:id="rId11"/>
    <p:sldId id="278" r:id="rId12"/>
    <p:sldId id="279" r:id="rId13"/>
    <p:sldId id="286" r:id="rId14"/>
    <p:sldId id="285" r:id="rId15"/>
    <p:sldId id="268" r:id="rId16"/>
    <p:sldId id="259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ujit Kumar Patra" initials="SKP" lastIdx="1" clrIdx="1">
    <p:extLst>
      <p:ext uri="{19B8F6BF-5375-455C-9EA6-DF929625EA0E}">
        <p15:presenceInfo xmlns:p15="http://schemas.microsoft.com/office/powerpoint/2012/main" userId="e9c9acfb1c4e25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21T11:50:59.04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745 354,'0'-7,"0"-1,-1 0,0 1,0-1,-1 1,0-1,-4-9,5 15,1 1,-1-1,0 1,1-1,-1 1,0 0,0-1,0 1,0 0,-1-1,1 1,0 0,0 0,-1 0,1 0,-1 0,1 1,-1-1,1 0,-1 1,1-1,-1 1,0-1,1 1,-1 0,1 0,-1-1,0 1,0 0,1 1,-1-1,0 0,1 0,-1 1,1-1,-1 1,0-1,-2 3,-4 1,-1 1,1 0,0 0,0 1,1 0,-12 11,-41 54,11-4,-50 89,-29 84,-117 289,222-469,19-36,4-23,0-1,0 0,0 0,0 0,0 1,0-1,0 0,0 0,0 0,0 0,0 1,1-1,-1 0,0 0,0 0,0 0,0 0,0 0,0 1,1-1,-1 0,0 0,0 0,0 0,0 0,1 0,-1 0,0 0,0 0,0 0,1 0,-1 0,0 0,0 0,0 0,0 0,1 0,-1 0,0 0,0 0,0 0,1 0,-1 0,0 0,0 0,0 0,0 0,1 0,-1-1,0 1,4-3,1 0,-1-1,0 0,0 0,5-7,57-78,61-107,-81 121,252-453,-270 477,215-376,-216 378,-15 35,-12 13,1 1,-1 0,0 0,0 0,0 0,1-1,-1 1,0 0,1 0,-1 0,0 0,0 0,1 0,-1 0,0 0,1 0,-1 0,0 0,0 0,1 0,-1 0,0 0,1 0,-1 0,0 0,0 0,1 0,-1 0,1 1,0 1,0 0,1 0,-1 0,0 1,0-1,-1 1,1-1,0 0,-1 1,0-1,1 5,3 31,-2-1,-2 1,-6 53,-25 115,28-190,-118 538,113-526,-14 38,10-50,12-15,0-1,0 0,-1 0,1 0,0 0,0 0,-1 0,1 0,0 0,-1 0,1 0,0 0,0 0,-1 0,1 0,0 0,-1 0,1-1,0 1,0 0,-1 0,1 0,0 0,0-1,0 1,-1 0,1 0,0 0,0-1,0 1,-1 0,1 0,0-1,0 1,0 0,0 0,0-1,0 1,0 0,-1-1,-2-10,0-1,1 1,0-1,0-16,-4-261,-4-46,9 323,-4-26,5 37,0 0,0-1,0 1,-1 0,1 0,0 0,-1 0,1 0,-1 0,1 0,-1 0,0 0,0 0,1 0,-1 0,0 0,0 1,0-1,0 0,0 0,0 1,-1-2,-6-2,1-3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21T11:50:59.955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1,'36'199,"-23"-131,-10-51,7 31,-9-45,-1 0,1 0,0-1,0 1,1 0,-1-1,1 1,-1-1,1 1,0-1,3 4,-4-5,-1-1,1 0,0 0,-1 0,1 0,0 0,-1 1,1-1,0 0,-1 0,1-1,-1 1,1 0,0 0,-1 0,1 0,0 0,-1-1,1 1,-1 0,1-1,0 1,-1 0,1-1,-1 1,1-1,-1 1,0-1,1 1,-1-1,1 1,-1-1,0 1,1-1,-1 1,0-1,0 0,1 1,-1-1,0-1,12-30,-11 31,13-59,7-23,-18 76,0-1,0 0,0 1,1 0,0 0,1 0,8-11,-12 17,0 0,0 0,0 0,0 0,0 0,0 0,0 0,0 1,0-1,0 0,0 1,1-1,-1 1,0-1,1 1,-1-1,0 1,0 0,1 0,-1 0,0 0,1 0,-1 0,1 0,-1 0,0 0,0 1,1-1,-1 0,0 1,1-1,-1 1,0 0,0-1,0 1,0 0,0 0,0 0,0-1,0 1,0 0,2 3,2 3,1 1,-1 0,0 1,6 15,-10-22,46 112,-5 2,39 175,-70-242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21T11:51:06.074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275 1,'-3'0,"-9"3,-4 5,-1 4,-3 8,-9 9,-3 7,-2 8,1-1,2-4,4-5,6-9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11:36:21.265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217 16,'0'-3,"-3"-2,-5 1,-4 0,-10 5,-5 2,-1 1,0-1,3 0,1-2,2 0,4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5-30T11:37:29.50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0,'4'4,"1"-1,0 1,1-1,-1 0,0 0,1-1,9 3,11 6,-7-1,1 0,1-2,0 0,0-1,1-1,-1-1,1-1,0-1,29 0,192-18,-218 12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45460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475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6310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74028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2931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88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3911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0012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0599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1.xm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customXml" Target="../ink/ink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customXml" Target="../ink/ink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ustomXml" Target="../ink/ink4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s7NKLWXkEE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1973" y="45698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3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COORDINATE GEOMETRY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PLOTTING POINTS IN THE CARTESIAN PLANE WHEN POINTS ARE GIVEN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F99C35-EF52-485E-B78B-3D34F253501B}"/>
              </a:ext>
            </a:extLst>
          </p:cNvPr>
          <p:cNvSpPr txBox="1"/>
          <p:nvPr/>
        </p:nvSpPr>
        <p:spPr>
          <a:xfrm>
            <a:off x="2189999" y="668062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Castellar" panose="020A0402060406010301" pitchFamily="18" charset="0"/>
              </a:rPr>
              <a:t>PERIOD 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9550" y="11624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8400558" y="351647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2EB830-1F21-4693-936D-FEAA33B73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8427"/>
            <a:ext cx="4495141" cy="272382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16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26" name="Picture 2" descr="NCERT Solutions for Class 9 Maths Chapter 3 Coordinate Geometry Ex 3.3 Q1">
            <a:extLst>
              <a:ext uri="{FF2B5EF4-FFF2-40B4-BE49-F238E27FC236}">
                <a16:creationId xmlns:a16="http://schemas.microsoft.com/office/drawing/2014/main" id="{3CEFCC64-350F-4C32-BE22-BC7ECFABCE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450" y="100013"/>
            <a:ext cx="6193631" cy="4890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530871-7741-4B9F-94B5-297CF8439154}"/>
              </a:ext>
            </a:extLst>
          </p:cNvPr>
          <p:cNvGrpSpPr/>
          <p:nvPr/>
        </p:nvGrpSpPr>
        <p:grpSpPr>
          <a:xfrm>
            <a:off x="5546599" y="422179"/>
            <a:ext cx="389160" cy="526680"/>
            <a:chOff x="5546599" y="422179"/>
            <a:chExt cx="389160" cy="526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3AA096E2-5689-43C5-AC07-76889AAEB352}"/>
                    </a:ext>
                  </a:extLst>
                </p14:cNvPr>
                <p14:cNvContentPartPr/>
                <p14:nvPr/>
              </p14:nvContentPartPr>
              <p14:xfrm>
                <a:off x="5546599" y="422179"/>
                <a:ext cx="327600" cy="52668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3AA096E2-5689-43C5-AC07-76889AAEB352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483959" y="359539"/>
                  <a:ext cx="453240" cy="65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ADE2CA15-682D-4EC3-AC86-E0A03315264E}"/>
                    </a:ext>
                  </a:extLst>
                </p14:cNvPr>
                <p14:cNvContentPartPr/>
                <p14:nvPr/>
              </p14:nvContentPartPr>
              <p14:xfrm>
                <a:off x="5771959" y="521179"/>
                <a:ext cx="163800" cy="2664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ADE2CA15-682D-4EC3-AC86-E0A03315264E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709319" y="458539"/>
                  <a:ext cx="289440" cy="392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7B413BF-9AED-45B4-80EC-AAD5511F6AB0}"/>
                  </a:ext>
                </a:extLst>
              </p14:cNvPr>
              <p14:cNvContentPartPr/>
              <p14:nvPr/>
            </p14:nvContentPartPr>
            <p14:xfrm>
              <a:off x="3487039" y="528019"/>
              <a:ext cx="99360" cy="1062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7B413BF-9AED-45B4-80EC-AAD5511F6AB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424039" y="465379"/>
                <a:ext cx="225000" cy="23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556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8958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1956717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6ABF31-1419-456B-8D2C-4D8141A3B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43" y="915919"/>
            <a:ext cx="8793957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Plot the points (x, y) given in the following table on the plane, choosing suitable units of distance on the axis.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                   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26" name="Picture 2" descr="NCERT Solutions for Class 9 Maths Chapter 3 Coordinate Geometry Ex 3.3 Q2">
            <a:extLst>
              <a:ext uri="{FF2B5EF4-FFF2-40B4-BE49-F238E27FC236}">
                <a16:creationId xmlns:a16="http://schemas.microsoft.com/office/drawing/2014/main" id="{F4AEDADD-C8FC-4690-B596-3AE8D67B8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2" y="2445834"/>
            <a:ext cx="3961763" cy="81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354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4567" y="5963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4892163" y="34358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2BB2865-4281-4290-90FD-C61B78A9F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41367"/>
            <a:ext cx="902010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given points are (-2, 8), (-1, 7), (0, -1.25), (1,3) and (3, -1).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To plot these points: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draw X’OX and YOY’ as axes.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choose suitable units of distance on the axes.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To plot (-2,8), we start from O, take (-2) units on x-axis and then (+8) units on y – axis. We mark the point as A (-2, 8).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     </a:t>
            </a:r>
          </a:p>
        </p:txBody>
      </p:sp>
    </p:spTree>
    <p:extLst>
      <p:ext uri="{BB962C8B-B14F-4D97-AF65-F5344CB8AC3E}">
        <p14:creationId xmlns:p14="http://schemas.microsoft.com/office/powerpoint/2010/main" val="104110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9099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BB2865-4281-4290-90FD-C61B78A9F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02867"/>
            <a:ext cx="9020101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To plot (-1,7), we start from O, take (-1) units on x-axis and then (+7) units on the y – axis. We mark the point as B(-1, 7).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 To plot (0, -1.25), we move along 1.25 units below the x-axis on the y – axis and mark the point as C(0, -1.25).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(vi) To plot (1, 3), we take (+1) unit on the x-axis and then (+3) units on the y – axis. We mark the point as D(1, 3).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(vii) To plot (3, -1), we take (+3) units on the x-axis and then (-1) unit on the y – axis. We mark the point E(3, -1).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       </a:t>
            </a:r>
          </a:p>
        </p:txBody>
      </p:sp>
    </p:spTree>
    <p:extLst>
      <p:ext uri="{BB962C8B-B14F-4D97-AF65-F5344CB8AC3E}">
        <p14:creationId xmlns:p14="http://schemas.microsoft.com/office/powerpoint/2010/main" val="46850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8548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2BB2865-4281-4290-90FD-C61B78A9F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576" y="902921"/>
            <a:ext cx="1688283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2050" name="Picture 2" descr="NCERT Solutions for Class 9 Maths Chapter 3 Coordinate Geometry Ex 3.3 Q2.1">
            <a:extLst>
              <a:ext uri="{FF2B5EF4-FFF2-40B4-BE49-F238E27FC236}">
                <a16:creationId xmlns:a16="http://schemas.microsoft.com/office/drawing/2014/main" id="{2449D0CC-046A-4A93-A819-768D7DA78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514" y="300038"/>
            <a:ext cx="5061255" cy="4690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A731C69-4DCD-4B25-9980-43C2D2BC81F4}"/>
                  </a:ext>
                </a:extLst>
              </p14:cNvPr>
              <p14:cNvContentPartPr/>
              <p14:nvPr/>
            </p14:nvContentPartPr>
            <p14:xfrm>
              <a:off x="3486319" y="544162"/>
              <a:ext cx="78480" cy="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A731C69-4DCD-4B25-9980-43C2D2BC81F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423319" y="481162"/>
                <a:ext cx="204120" cy="13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94458987-00CA-48BB-9BCF-FD29FAC89786}"/>
                  </a:ext>
                </a:extLst>
              </p14:cNvPr>
              <p14:cNvContentPartPr/>
              <p14:nvPr/>
            </p14:nvContentPartPr>
            <p14:xfrm>
              <a:off x="3085639" y="256939"/>
              <a:ext cx="211320" cy="370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94458987-00CA-48BB-9BCF-FD29FAC8978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022999" y="193939"/>
                <a:ext cx="336960" cy="16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3177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23899" y="-1"/>
            <a:ext cx="9144000" cy="4378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-I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A) Taking 0.5cm 1unit, plot the following points on the graph paper.</a:t>
            </a:r>
          </a:p>
          <a:p>
            <a:pPr marL="457200"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endParaRPr lang="en-IN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B) Plot the points (</a:t>
            </a:r>
            <a:r>
              <a:rPr lang="en-IN" sz="1800" dirty="0" err="1">
                <a:solidFill>
                  <a:srgbClr val="FF0000"/>
                </a:solidFill>
                <a:latin typeface="Footlight MT Light" panose="0204060206030A020304" pitchFamily="18" charset="0"/>
              </a:rPr>
              <a:t>x,y</a:t>
            </a: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) given by the following table. Using scale 1cm = 0.25unit.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40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0431" y="10691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1450428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u="sng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2000" b="0" i="0" strike="noStrike" cap="none" dirty="0">
                <a:solidFill>
                  <a:schemeClr val="tx1"/>
                </a:solidFill>
                <a:latin typeface="Castellar" panose="020A0402060406010301" pitchFamily="18" charset="0"/>
                <a:sym typeface="Arial"/>
              </a:rPr>
              <a:t> </a:t>
            </a:r>
            <a:r>
              <a:rPr lang="en-US" sz="1800" dirty="0">
                <a:solidFill>
                  <a:schemeClr val="tx1"/>
                </a:solidFill>
                <a:latin typeface="Castellar" panose="020A0402060406010301" pitchFamily="18" charset="0"/>
              </a:rPr>
              <a:t>1.</a:t>
            </a:r>
            <a:r>
              <a:rPr lang="en-US" sz="1800" b="0" i="0" strike="noStrike" cap="none" dirty="0">
                <a:solidFill>
                  <a:schemeClr val="tx1"/>
                </a:solidFill>
                <a:latin typeface="Castellar" panose="020A0402060406010301" pitchFamily="18" charset="0"/>
                <a:sym typeface="Arial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Explain the key words of Cartesian system</a:t>
            </a: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-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   (a) origin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        (b) quadrant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strike="noStrike" cap="none" dirty="0">
              <a:solidFill>
                <a:schemeClr val="tx1"/>
              </a:solidFill>
              <a:latin typeface="Castellar" panose="020A0402060406010301" pitchFamily="18" charset="0"/>
              <a:sym typeface="Arial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2. A point lies on x-</a:t>
            </a:r>
            <a:r>
              <a:rPr 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axis at a distance of 9 units from y-axis . What are its co-ordinates ? What will be  it’s  coordinate if  it lies on y-axis at a distance of ––9units from x-axis ?</a:t>
            </a:r>
            <a:endParaRPr lang="en-IN" sz="1800" u="sng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0838" y="12834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0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  <a:r>
              <a:rPr lang="en-US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to</a:t>
            </a:r>
            <a:endParaRPr lang="en-US" sz="1800" b="0" i="0" strike="noStrike" cap="none" dirty="0">
              <a:solidFill>
                <a:srgbClr val="00B05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Plot points in the Cartesian Plane when coordinates are given.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67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7569" y="6849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77622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  <a:hlinkClick r:id="rId4"/>
              </a:rPr>
              <a:t>https://www.youtube.com/watch?v=s7NKLWXkEEE</a:t>
            </a:r>
            <a:endParaRPr lang="en-IN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Coordinate geometry is the branch of mathematics which is a fusion of algebra and geometry. In the </a:t>
            </a:r>
            <a:r>
              <a:rPr lang="en-US" sz="1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honour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of Descartes, the subject is called cartesian geometry.</a:t>
            </a: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kumimoji="0" lang="en-I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cs typeface="Arial"/>
                <a:sym typeface="Arial"/>
              </a:rPr>
              <a:t> Rene Descartes </a:t>
            </a:r>
            <a:r>
              <a:rPr lang="en-IN" sz="18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…</a:t>
            </a:r>
            <a:endParaRPr lang="en-IN" sz="18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4718" y="11405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86871" y="40399"/>
            <a:ext cx="7801200" cy="506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dirty="0">
                <a:solidFill>
                  <a:srgbClr val="002060"/>
                </a:solidFill>
                <a:latin typeface="Footlight MT Light" panose="0204060206030A020304" pitchFamily="18" charset="0"/>
              </a:rPr>
              <a:t>Different Examples Of Plotting Points On Cartesian Plane-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US" sz="20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(0,0);  (1,4);  (9,0);  (0,9);  (–5,9);  (–2,–9)</a:t>
            </a:r>
            <a:endParaRPr lang="en-IN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200" y="8673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507453"/>
            <a:ext cx="7801200" cy="42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u="sng" dirty="0">
                <a:solidFill>
                  <a:srgbClr val="00B050"/>
                </a:solidFill>
                <a:latin typeface="Footlight MT Light" panose="0204060206030A020304" pitchFamily="18" charset="0"/>
              </a:rPr>
              <a:t>Evaluation:-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US" sz="2000" u="sng" dirty="0">
              <a:solidFill>
                <a:srgbClr val="00B05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Locate the points 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(2,–3);  (3,2);  (2,2);  (0,2);  (2,0) on the Cartesian plane.</a:t>
            </a: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31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434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u="sng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2000" b="1" u="sng" dirty="0">
                <a:solidFill>
                  <a:srgbClr val="FF0000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2000" b="1" u="sng" dirty="0">
              <a:solidFill>
                <a:srgbClr val="FF0000"/>
              </a:solidFill>
              <a:latin typeface="Castellar" panose="020A0402060406010301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latin typeface="Castellar" panose="020A0402060406010301" pitchFamily="18" charset="0"/>
              </a:rPr>
              <a:t>E</a:t>
            </a:r>
            <a:r>
              <a:rPr lang="en" sz="1800" b="1" dirty="0">
                <a:latin typeface="Castellar" panose="020A0402060406010301" pitchFamily="18" charset="0"/>
              </a:rPr>
              <a:t>xercise – 3.3</a:t>
            </a:r>
            <a:endParaRPr sz="18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-1521126" y="3479555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2EB830-1F21-4693-936D-FEAA33B73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7" y="683926"/>
            <a:ext cx="7515225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In which quadrant or on which axis do each of the points (-2, 4),(3, -1), (-1, 0),(1, 2) and (-3, -5) lie? Verify your answer by locating them on the Cartesian plane.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point (-2, 4) is having negative abscissa and positive ordinate.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(-2,4) lies in the 2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nd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quadrant.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point (3, -1) is having positive abscissa and negative ordinate.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(3, -1) lies in the 4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quadrant.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        </a:t>
            </a:r>
          </a:p>
        </p:txBody>
      </p:sp>
      <p:pic>
        <p:nvPicPr>
          <p:cNvPr id="5" name="Google Shape;77;p16">
            <a:extLst>
              <a:ext uri="{FF2B5EF4-FFF2-40B4-BE49-F238E27FC236}">
                <a16:creationId xmlns:a16="http://schemas.microsoft.com/office/drawing/2014/main" id="{F4BCE602-4357-4091-BA53-369C8C26078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16125" y="15275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312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7582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 flipH="1">
            <a:off x="-1278731" y="3443837"/>
            <a:ext cx="143638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12EB830-1F21-4693-936D-FEAA33B73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387" y="560816"/>
            <a:ext cx="7515225" cy="329320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point (-1, 0) is having negative abscissa and zero ordinate.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The point (-1, 0) lies on the negative x-axis.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point (1, 2) is having the abscissa as well as ordinate positive.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Point (1,2) lies in the 1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quadrant.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 point (-3, -5) is having the abscissa as well as ordinate negative.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Point (-3, -5) lies in the 3rd quadrant.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These points are plotted in the Cartesian plane as shown in the following figure as A(-2, 4); B(3, -1); C(-l, 0); D(l, 2) and E (-3, -5).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          </a:t>
            </a:r>
          </a:p>
        </p:txBody>
      </p:sp>
    </p:spTree>
    <p:extLst>
      <p:ext uri="{BB962C8B-B14F-4D97-AF65-F5344CB8AC3E}">
        <p14:creationId xmlns:p14="http://schemas.microsoft.com/office/powerpoint/2010/main" val="1804332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1153</TotalTime>
  <Words>844</Words>
  <Application>Microsoft Office PowerPoint</Application>
  <PresentationFormat>On-screen Show (16:9)</PresentationFormat>
  <Paragraphs>63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132</cp:revision>
  <dcterms:modified xsi:type="dcterms:W3CDTF">2021-12-18T08:40:00Z</dcterms:modified>
</cp:coreProperties>
</file>