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76" r:id="rId3"/>
    <p:sldId id="266" r:id="rId4"/>
    <p:sldId id="267" r:id="rId5"/>
    <p:sldId id="270" r:id="rId6"/>
    <p:sldId id="275" r:id="rId7"/>
    <p:sldId id="278" r:id="rId8"/>
    <p:sldId id="273" r:id="rId9"/>
    <p:sldId id="277" r:id="rId10"/>
    <p:sldId id="280" r:id="rId11"/>
    <p:sldId id="279" r:id="rId12"/>
    <p:sldId id="268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44141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98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39116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179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6348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80250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580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mgx0kT5UbK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openoregon.pressbooks.pub/manufacturingprocesses45/chapter/unit-2-cnc-machine-tool-programmable-axes-and-position-dimensioning-systems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62325" y="70822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60703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3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COORDINATE GEOMETRY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CARTESIAN SYSTEM (ABSCISSA, ORDINATE, QUADRANT)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9C348C-DAD2-45B2-A2CE-9DF9A949E9DB}"/>
              </a:ext>
            </a:extLst>
          </p:cNvPr>
          <p:cNvSpPr txBox="1"/>
          <p:nvPr/>
        </p:nvSpPr>
        <p:spPr>
          <a:xfrm>
            <a:off x="2488982" y="668062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800" b="1" dirty="0">
                <a:latin typeface="Footlight MT Light" panose="0204060206030A020304" pitchFamily="18" charset="0"/>
              </a:rPr>
              <a:t>PERIOD 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9013" y="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21987" y="575224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4DB823-A740-4F80-BE31-2DCD3BCEE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32" y="-2091878"/>
            <a:ext cx="4232249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en-US" altLang="en-US" sz="2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 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NCERT Solutions for Class 9 Maths Chapter 3 Coordinate Geometry Ex 3.2 Q2">
            <a:extLst>
              <a:ext uri="{FF2B5EF4-FFF2-40B4-BE49-F238E27FC236}">
                <a16:creationId xmlns:a16="http://schemas.microsoft.com/office/drawing/2014/main" id="{99493C9C-05C9-48C3-99F7-7CEAC20FF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549" y="250031"/>
            <a:ext cx="5072063" cy="4643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740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1869" y="1497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21987" y="575224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4DB823-A740-4F80-BE31-2DCD3BCEE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214" y="-2401023"/>
            <a:ext cx="5394425" cy="680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   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From the figure, we have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The coordinates of B are (-5,2).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The coordinates of C are (5, -5).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The point E is identified by the coordinates (-3,-5).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The point G is identified by the coordinates (2,-4).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(v) The abscissa of the point D is 6.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(vi) The ordinate of the point H is -3.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(vii) The coordinates of the point L are (0,5).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viii) The coordinates of the point M are (-3,0).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0733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1869" y="92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23899" y="0"/>
            <a:ext cx="9144000" cy="4266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</a:t>
            </a:r>
            <a:r>
              <a:rPr lang="en-IN" sz="20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HA:-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2000" u="sng" dirty="0">
              <a:solidFill>
                <a:srgbClr val="FF0000"/>
              </a:solidFill>
              <a:latin typeface="Footlight MT Light" panose="0204060206030A020304" pitchFamily="18" charset="0"/>
            </a:endParaRPr>
          </a:p>
          <a:p>
            <a:pPr marL="457200" lvl="0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 point lies on x-</a:t>
            </a: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axis at a distance of 9 units from y-axis . What are its co-ordinates ? What will be  it’s  coordinate if  it lies on y-axis at a distance of ––9units from x-axis ?</a:t>
            </a:r>
            <a:endParaRPr lang="en-IN" sz="1800" u="sng" dirty="0">
              <a:solidFill>
                <a:srgbClr val="FF000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9013" y="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4719" y="997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1450428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u="sng" dirty="0">
                <a:solidFill>
                  <a:srgbClr val="FF0000"/>
                </a:solidFill>
                <a:latin typeface="Castellar" panose="020A0402060406010301" pitchFamily="18" charset="0"/>
              </a:rPr>
              <a:t>PREVIOUS knowledge Test </a:t>
            </a:r>
            <a:r>
              <a:rPr lang="en-US" sz="1800" b="0" i="0" u="sng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Castellar" panose="020A0402060406010301" pitchFamily="18" charset="0"/>
                <a:sym typeface="Arial"/>
              </a:rPr>
              <a:t> </a:t>
            </a:r>
          </a:p>
          <a:p>
            <a:pPr marL="457200" algn="ctr">
              <a:lnSpc>
                <a:spcPct val="115000"/>
              </a:lnSpc>
              <a:buSzPts val="4000"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  <a:r>
              <a:rPr lang="en-US" sz="1800" dirty="0">
                <a:solidFill>
                  <a:srgbClr val="00B050"/>
                </a:solidFill>
                <a:latin typeface="Footlight MT Light" panose="0204060206030A020304" pitchFamily="18" charset="0"/>
              </a:rPr>
              <a:t>1. </a:t>
            </a: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Describe the position of the student A with respect to B</a:t>
            </a: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.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B050"/>
                </a:solidFill>
                <a:latin typeface="Footlight MT Light" panose="0204060206030A020304" pitchFamily="18" charset="0"/>
              </a:rPr>
              <a:t>2. </a:t>
            </a: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Describe the position of your study table with respect to the door.</a:t>
            </a:r>
            <a:endParaRPr lang="en-US" sz="18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662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0437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3940" y="0"/>
            <a:ext cx="8681141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000" b="0" i="0" u="sng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B050"/>
                </a:solidFill>
                <a:latin typeface="Footlight MT Light" panose="0204060206030A020304" pitchFamily="18" charset="0"/>
                <a:sym typeface="Arial"/>
              </a:rPr>
              <a:t>Students will learn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Cartesian System(Abscissa, Ordinate, Quadrant, Origin) 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12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150" y="6849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-177622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  <a:hlinkClick r:id="rId4"/>
              </a:rPr>
              <a:t>https://www.youtube.com/watch?v=mgx0kT5UbKk</a:t>
            </a:r>
            <a:endParaRPr lang="en-IN" sz="18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“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Coordinate geometry is the branch of mathematics which is a fusion of algebra and geometry. In the </a:t>
            </a:r>
            <a:r>
              <a:rPr lang="en-US" sz="1800" dirty="0" err="1">
                <a:solidFill>
                  <a:srgbClr val="0070C0"/>
                </a:solidFill>
                <a:latin typeface="Footlight MT Light" panose="0204060206030A020304" pitchFamily="18" charset="0"/>
              </a:rPr>
              <a:t>honour</a:t>
            </a: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of Descartes, the subject is called cartesian geometry.</a:t>
            </a:r>
            <a:r>
              <a:rPr lang="en-IN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…”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0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                                                                             -</a:t>
            </a:r>
            <a:r>
              <a:rPr kumimoji="0" lang="en-IN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dwardian Script ITC" panose="030303020407070D0804" pitchFamily="66" charset="0"/>
                <a:cs typeface="Arial"/>
                <a:sym typeface="Arial"/>
              </a:rPr>
              <a:t> Rene Descartes </a:t>
            </a:r>
            <a:r>
              <a:rPr lang="en-IN" sz="1800" b="0" strike="noStrike" cap="none" dirty="0">
                <a:solidFill>
                  <a:schemeClr val="tx1"/>
                </a:solidFill>
                <a:latin typeface="Edwardian Script ITC" panose="030303020407070D0804" pitchFamily="66" charset="0"/>
                <a:sym typeface="Arial"/>
              </a:rPr>
              <a:t>…</a:t>
            </a:r>
            <a:endParaRPr lang="en-IN" sz="1800" b="0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8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5568" y="3400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221131" y="-259146"/>
            <a:ext cx="7801200" cy="5062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SzPts val="4000"/>
            </a:pP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818E0E-8222-4680-BFF8-2A34A13142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169" y="267028"/>
            <a:ext cx="2581275" cy="17716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2059A1F-9E90-4391-BF48-71CD1436AA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346897" y="136461"/>
            <a:ext cx="7307495" cy="45325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8810D9-489B-453C-A8CF-27C4E2CF9CBF}"/>
              </a:ext>
            </a:extLst>
          </p:cNvPr>
          <p:cNvSpPr txBox="1"/>
          <p:nvPr/>
        </p:nvSpPr>
        <p:spPr>
          <a:xfrm>
            <a:off x="2123915" y="4538004"/>
            <a:ext cx="4127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stellar" panose="020A0402060406010301" pitchFamily="18" charset="0"/>
              </a:rPr>
              <a:t>CARTESIAN PLANE</a:t>
            </a:r>
            <a:endParaRPr lang="en-IN" sz="2800" dirty="0">
              <a:latin typeface="Castellar" panose="020A040206040601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02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1200" y="5815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536028"/>
            <a:ext cx="7801200" cy="424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SzPts val="4000"/>
            </a:pPr>
            <a:r>
              <a:rPr lang="en-US" sz="2000" u="sng" dirty="0">
                <a:solidFill>
                  <a:srgbClr val="00B050"/>
                </a:solidFill>
                <a:latin typeface="Footlight MT Light" panose="0204060206030A020304" pitchFamily="18" charset="0"/>
              </a:rPr>
              <a:t>Evaluation:-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US" sz="2000" u="sng" dirty="0">
              <a:solidFill>
                <a:srgbClr val="00B05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Explain the key words of Cartesian system</a:t>
            </a: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-</a:t>
            </a: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 </a:t>
            </a: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   (a) origin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        (b) quadrant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      (c) ordinate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  <a:p>
            <a:pPr marL="457200" algn="ctr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      (d) abscissa</a:t>
            </a:r>
          </a:p>
          <a:p>
            <a:pPr marL="457200" algn="ctr">
              <a:lnSpc>
                <a:spcPct val="115000"/>
              </a:lnSpc>
              <a:buSzPts val="4000"/>
            </a:pPr>
            <a:endParaRPr lang="en-IN" sz="2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28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3819" y="13162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57655" y="743499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1" u="sng">
                <a:solidFill>
                  <a:srgbClr val="FF0000"/>
                </a:solidFill>
                <a:latin typeface="Castellar" panose="020A0402060406010301" pitchFamily="18" charset="0"/>
              </a:rPr>
              <a:t>Homework:-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2000" b="1" u="sng">
              <a:solidFill>
                <a:srgbClr val="FF0000"/>
              </a:solidFill>
              <a:latin typeface="Castellar" panose="020A0402060406010301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>
                <a:latin typeface="Castellar" panose="020A0402060406010301" pitchFamily="18" charset="0"/>
              </a:rPr>
              <a:t>Exercise – 3.2</a:t>
            </a:r>
            <a:endParaRPr lang="en-IN" sz="1800" b="1" i="0" u="none" strike="noStrike" cap="none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869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1850" y="1518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57655" y="457749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Write the answer of each of the following questions: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What is the name of horizontal and the vertical lines drawn to determine the position of any point in the Cartesian plane?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What is the name of each part of the plane formed by these two lines?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Write the name of the point where these two lines intersect.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The horizontal line: x – axis and the vertical line: y – axis.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Each part is called “Quadrant”.</a:t>
            </a:r>
            <a:br>
              <a:rPr lang="en-US" sz="1800" dirty="0"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Origin</a:t>
            </a:r>
            <a:endParaRPr lang="en-IN" sz="18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2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51869" y="8548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21987" y="575224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4DB823-A740-4F80-BE31-2DCD3BCEE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106" y="785716"/>
            <a:ext cx="7386144" cy="70788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See the given figure and write the following: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The coordinates of B.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The coordinates of C.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The point identified by the coordinates (-3,-5).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The point identified by the coordinates (2,-4).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(v) The abscissa of the point D.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(vi) The ordinate of the point H.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(vii) The coordinates of the point L.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(viii) The coordinates of the point M.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  <a:t>      </a:t>
            </a:r>
            <a:r>
              <a:rPr kumimoji="0" lang="en-US" altLang="en-US" sz="2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4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</TotalTime>
  <Words>561</Words>
  <Application>Microsoft Office PowerPoint</Application>
  <PresentationFormat>On-screen Show (16:9)</PresentationFormat>
  <Paragraphs>55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Castellar</vt:lpstr>
      <vt:lpstr>Edwardian Script ITC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130</cp:revision>
  <dcterms:modified xsi:type="dcterms:W3CDTF">2021-12-18T05:48:42Z</dcterms:modified>
</cp:coreProperties>
</file>