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9" r:id="rId3"/>
    <p:sldId id="256" r:id="rId4"/>
    <p:sldId id="257" r:id="rId5"/>
    <p:sldId id="260" r:id="rId6"/>
    <p:sldId id="258" r:id="rId7"/>
    <p:sldId id="281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1E997F17-F3DE-408D-93CF-5B9AAA1284C6}"/>
    <pc:docChg chg="undo custSel addSld delSld modSld sldOrd">
      <pc:chgData name="Nishitha Nanda" userId="6d1d25f87945e9a1" providerId="LiveId" clId="{1E997F17-F3DE-408D-93CF-5B9AAA1284C6}" dt="2021-09-13T07:30:07.912" v="2920" actId="20577"/>
      <pc:docMkLst>
        <pc:docMk/>
      </pc:docMkLst>
      <pc:sldChg chg="addSp delSp modSp mod modAnim">
        <pc:chgData name="Nishitha Nanda" userId="6d1d25f87945e9a1" providerId="LiveId" clId="{1E997F17-F3DE-408D-93CF-5B9AAA1284C6}" dt="2021-09-13T07:30:07.912" v="2920" actId="20577"/>
        <pc:sldMkLst>
          <pc:docMk/>
          <pc:sldMk cId="3700273278" sldId="256"/>
        </pc:sldMkLst>
        <pc:spChg chg="add mod ord">
          <ac:chgData name="Nishitha Nanda" userId="6d1d25f87945e9a1" providerId="LiveId" clId="{1E997F17-F3DE-408D-93CF-5B9AAA1284C6}" dt="2021-09-13T05:27:29.033" v="1650" actId="14100"/>
          <ac:spMkLst>
            <pc:docMk/>
            <pc:sldMk cId="3700273278" sldId="256"/>
            <ac:spMk id="2" creationId="{1333F070-B4B6-49FD-BA9E-CA0B391262F4}"/>
          </ac:spMkLst>
        </pc:spChg>
        <pc:spChg chg="add mod">
          <ac:chgData name="Nishitha Nanda" userId="6d1d25f87945e9a1" providerId="LiveId" clId="{1E997F17-F3DE-408D-93CF-5B9AAA1284C6}" dt="2021-09-13T07:30:07.912" v="2920" actId="20577"/>
          <ac:spMkLst>
            <pc:docMk/>
            <pc:sldMk cId="3700273278" sldId="256"/>
            <ac:spMk id="5" creationId="{60AA0ACC-FFE9-417A-A0ED-A70AEAA226D2}"/>
          </ac:spMkLst>
        </pc:spChg>
        <pc:spChg chg="add del mod">
          <ac:chgData name="Nishitha Nanda" userId="6d1d25f87945e9a1" providerId="LiveId" clId="{1E997F17-F3DE-408D-93CF-5B9AAA1284C6}" dt="2021-09-11T15:23:32.312" v="404" actId="21"/>
          <ac:spMkLst>
            <pc:docMk/>
            <pc:sldMk cId="3700273278" sldId="256"/>
            <ac:spMk id="6" creationId="{DFFDEB3D-11BE-4BD9-A7DB-C9B96F7386C9}"/>
          </ac:spMkLst>
        </pc:spChg>
        <pc:picChg chg="del">
          <ac:chgData name="Nishitha Nanda" userId="6d1d25f87945e9a1" providerId="LiveId" clId="{1E997F17-F3DE-408D-93CF-5B9AAA1284C6}" dt="2021-09-11T10:41:10.652" v="18" actId="478"/>
          <ac:picMkLst>
            <pc:docMk/>
            <pc:sldMk cId="3700273278" sldId="256"/>
            <ac:picMk id="4" creationId="{40F63644-C5C7-4CCD-A829-D2DEF80BA551}"/>
          </ac:picMkLst>
        </pc:picChg>
        <pc:picChg chg="add mod">
          <ac:chgData name="Nishitha Nanda" userId="6d1d25f87945e9a1" providerId="LiveId" clId="{1E997F17-F3DE-408D-93CF-5B9AAA1284C6}" dt="2021-09-13T05:27:14.463" v="1647" actId="1076"/>
          <ac:picMkLst>
            <pc:docMk/>
            <pc:sldMk cId="3700273278" sldId="256"/>
            <ac:picMk id="4" creationId="{72481265-E9F1-4BB2-9E37-49EB419A93AD}"/>
          </ac:picMkLst>
        </pc:picChg>
        <pc:picChg chg="add del mod">
          <ac:chgData name="Nishitha Nanda" userId="6d1d25f87945e9a1" providerId="LiveId" clId="{1E997F17-F3DE-408D-93CF-5B9AAA1284C6}" dt="2021-09-11T15:46:39.785" v="577" actId="21"/>
          <ac:picMkLst>
            <pc:docMk/>
            <pc:sldMk cId="3700273278" sldId="256"/>
            <ac:picMk id="7" creationId="{696BA7EF-A8ED-4D6D-8763-CE09BAC6919D}"/>
          </ac:picMkLst>
        </pc:picChg>
        <pc:picChg chg="add mod">
          <ac:chgData name="Nishitha Nanda" userId="6d1d25f87945e9a1" providerId="LiveId" clId="{1E997F17-F3DE-408D-93CF-5B9AAA1284C6}" dt="2021-09-13T05:27:11.961" v="1646" actId="1076"/>
          <ac:picMkLst>
            <pc:docMk/>
            <pc:sldMk cId="3700273278" sldId="256"/>
            <ac:picMk id="8" creationId="{FC4ECA5A-8592-460B-B4E2-CCED5F478F6D}"/>
          </ac:picMkLst>
        </pc:picChg>
        <pc:picChg chg="add del mod">
          <ac:chgData name="Nishitha Nanda" userId="6d1d25f87945e9a1" providerId="LiveId" clId="{1E997F17-F3DE-408D-93CF-5B9AAA1284C6}" dt="2021-09-11T15:46:39.785" v="577" actId="21"/>
          <ac:picMkLst>
            <pc:docMk/>
            <pc:sldMk cId="3700273278" sldId="256"/>
            <ac:picMk id="9" creationId="{44BFF177-F6A5-4626-86A2-779012E3B5B2}"/>
          </ac:picMkLst>
        </pc:picChg>
        <pc:picChg chg="add mod">
          <ac:chgData name="Nishitha Nanda" userId="6d1d25f87945e9a1" providerId="LiveId" clId="{1E997F17-F3DE-408D-93CF-5B9AAA1284C6}" dt="2021-09-13T05:25:47.508" v="1633" actId="14100"/>
          <ac:picMkLst>
            <pc:docMk/>
            <pc:sldMk cId="3700273278" sldId="256"/>
            <ac:picMk id="10" creationId="{B21964D6-7557-4A34-9C87-2B3C424EBC23}"/>
          </ac:picMkLst>
        </pc:picChg>
        <pc:picChg chg="add del mod">
          <ac:chgData name="Nishitha Nanda" userId="6d1d25f87945e9a1" providerId="LiveId" clId="{1E997F17-F3DE-408D-93CF-5B9AAA1284C6}" dt="2021-09-11T15:46:39.785" v="577" actId="21"/>
          <ac:picMkLst>
            <pc:docMk/>
            <pc:sldMk cId="3700273278" sldId="256"/>
            <ac:picMk id="11" creationId="{9D79DA83-5A03-4DB5-82EA-9B8441B9B637}"/>
          </ac:picMkLst>
        </pc:picChg>
        <pc:picChg chg="add mod">
          <ac:chgData name="Nishitha Nanda" userId="6d1d25f87945e9a1" providerId="LiveId" clId="{1E997F17-F3DE-408D-93CF-5B9AAA1284C6}" dt="2021-09-13T05:25:54.593" v="1636" actId="14100"/>
          <ac:picMkLst>
            <pc:docMk/>
            <pc:sldMk cId="3700273278" sldId="256"/>
            <ac:picMk id="12" creationId="{E0CD9EC1-36B5-423A-8D9C-E97C6D9CF48C}"/>
          </ac:picMkLst>
        </pc:picChg>
        <pc:picChg chg="add mod">
          <ac:chgData name="Nishitha Nanda" userId="6d1d25f87945e9a1" providerId="LiveId" clId="{1E997F17-F3DE-408D-93CF-5B9AAA1284C6}" dt="2021-09-11T15:48:32.417" v="603" actId="1076"/>
          <ac:picMkLst>
            <pc:docMk/>
            <pc:sldMk cId="3700273278" sldId="256"/>
            <ac:picMk id="13" creationId="{39502DE0-AE8F-41EF-8F3F-4E4BD449B4E5}"/>
          </ac:picMkLst>
        </pc:picChg>
      </pc:sldChg>
      <pc:sldChg chg="addSp delSp modSp mod modAnim">
        <pc:chgData name="Nishitha Nanda" userId="6d1d25f87945e9a1" providerId="LiveId" clId="{1E997F17-F3DE-408D-93CF-5B9AAA1284C6}" dt="2021-09-13T05:51:14.647" v="2753" actId="1036"/>
        <pc:sldMkLst>
          <pc:docMk/>
          <pc:sldMk cId="552148769" sldId="257"/>
        </pc:sldMkLst>
        <pc:spChg chg="add mod">
          <ac:chgData name="Nishitha Nanda" userId="6d1d25f87945e9a1" providerId="LiveId" clId="{1E997F17-F3DE-408D-93CF-5B9AAA1284C6}" dt="2021-09-12T10:11:28.032" v="1361" actId="1076"/>
          <ac:spMkLst>
            <pc:docMk/>
            <pc:sldMk cId="552148769" sldId="257"/>
            <ac:spMk id="2" creationId="{2E86FA01-227D-4740-8137-D6E560DF5325}"/>
          </ac:spMkLst>
        </pc:spChg>
        <pc:spChg chg="add mod">
          <ac:chgData name="Nishitha Nanda" userId="6d1d25f87945e9a1" providerId="LiveId" clId="{1E997F17-F3DE-408D-93CF-5B9AAA1284C6}" dt="2021-09-12T10:13:27.631" v="1385" actId="1076"/>
          <ac:spMkLst>
            <pc:docMk/>
            <pc:sldMk cId="552148769" sldId="257"/>
            <ac:spMk id="4" creationId="{DE08D8D6-F4FB-48CB-A846-2E23C99E1031}"/>
          </ac:spMkLst>
        </pc:spChg>
        <pc:spChg chg="add mod">
          <ac:chgData name="Nishitha Nanda" userId="6d1d25f87945e9a1" providerId="LiveId" clId="{1E997F17-F3DE-408D-93CF-5B9AAA1284C6}" dt="2021-09-13T05:35:11.338" v="1760" actId="1076"/>
          <ac:spMkLst>
            <pc:docMk/>
            <pc:sldMk cId="552148769" sldId="257"/>
            <ac:spMk id="13" creationId="{A9CBC529-D5CA-4BCF-8A6D-27FF592EBC94}"/>
          </ac:spMkLst>
        </pc:spChg>
        <pc:spChg chg="add mod">
          <ac:chgData name="Nishitha Nanda" userId="6d1d25f87945e9a1" providerId="LiveId" clId="{1E997F17-F3DE-408D-93CF-5B9AAA1284C6}" dt="2021-09-13T05:36:03.046" v="1773" actId="1076"/>
          <ac:spMkLst>
            <pc:docMk/>
            <pc:sldMk cId="552148769" sldId="257"/>
            <ac:spMk id="14" creationId="{D722376D-F658-4640-BA39-59291130B4C0}"/>
          </ac:spMkLst>
        </pc:spChg>
        <pc:spChg chg="add mod">
          <ac:chgData name="Nishitha Nanda" userId="6d1d25f87945e9a1" providerId="LiveId" clId="{1E997F17-F3DE-408D-93CF-5B9AAA1284C6}" dt="2021-09-13T05:50:03.241" v="2737" actId="20577"/>
          <ac:spMkLst>
            <pc:docMk/>
            <pc:sldMk cId="552148769" sldId="257"/>
            <ac:spMk id="16" creationId="{14E60DD0-DA00-4F01-BFC2-452F0D8A1D1E}"/>
          </ac:spMkLst>
        </pc:spChg>
        <pc:spChg chg="add mod">
          <ac:chgData name="Nishitha Nanda" userId="6d1d25f87945e9a1" providerId="LiveId" clId="{1E997F17-F3DE-408D-93CF-5B9AAA1284C6}" dt="2021-09-13T05:35:14.171" v="1761" actId="14100"/>
          <ac:spMkLst>
            <pc:docMk/>
            <pc:sldMk cId="552148769" sldId="257"/>
            <ac:spMk id="17" creationId="{1F3D3ED4-09F0-475D-BEA4-F99F97C47B28}"/>
          </ac:spMkLst>
        </pc:spChg>
        <pc:spChg chg="add mod">
          <ac:chgData name="Nishitha Nanda" userId="6d1d25f87945e9a1" providerId="LiveId" clId="{1E997F17-F3DE-408D-93CF-5B9AAA1284C6}" dt="2021-09-13T05:35:57.238" v="1771" actId="1076"/>
          <ac:spMkLst>
            <pc:docMk/>
            <pc:sldMk cId="552148769" sldId="257"/>
            <ac:spMk id="18" creationId="{8F43C1DF-B4CF-4DE3-BD02-2D935D19FAA8}"/>
          </ac:spMkLst>
        </pc:spChg>
        <pc:spChg chg="add mod">
          <ac:chgData name="Nishitha Nanda" userId="6d1d25f87945e9a1" providerId="LiveId" clId="{1E997F17-F3DE-408D-93CF-5B9AAA1284C6}" dt="2021-09-13T05:35:27.996" v="1764" actId="1076"/>
          <ac:spMkLst>
            <pc:docMk/>
            <pc:sldMk cId="552148769" sldId="257"/>
            <ac:spMk id="19" creationId="{0F8FD113-590D-4C20-AF53-184EC6D51B06}"/>
          </ac:spMkLst>
        </pc:spChg>
        <pc:spChg chg="add mod">
          <ac:chgData name="Nishitha Nanda" userId="6d1d25f87945e9a1" providerId="LiveId" clId="{1E997F17-F3DE-408D-93CF-5B9AAA1284C6}" dt="2021-09-13T05:30:26.834" v="1678" actId="403"/>
          <ac:spMkLst>
            <pc:docMk/>
            <pc:sldMk cId="552148769" sldId="257"/>
            <ac:spMk id="20" creationId="{686B8085-28F9-410C-9350-6825E379DF7D}"/>
          </ac:spMkLst>
        </pc:spChg>
        <pc:spChg chg="add mod">
          <ac:chgData name="Nishitha Nanda" userId="6d1d25f87945e9a1" providerId="LiveId" clId="{1E997F17-F3DE-408D-93CF-5B9AAA1284C6}" dt="2021-09-13T05:51:14.647" v="2753" actId="1036"/>
          <ac:spMkLst>
            <pc:docMk/>
            <pc:sldMk cId="552148769" sldId="257"/>
            <ac:spMk id="21" creationId="{BACDCDD1-64B5-41FD-90A2-176033F44438}"/>
          </ac:spMkLst>
        </pc:spChg>
        <pc:spChg chg="add mod">
          <ac:chgData name="Nishitha Nanda" userId="6d1d25f87945e9a1" providerId="LiveId" clId="{1E997F17-F3DE-408D-93CF-5B9AAA1284C6}" dt="2021-09-13T05:35:20.897" v="1762" actId="1076"/>
          <ac:spMkLst>
            <pc:docMk/>
            <pc:sldMk cId="552148769" sldId="257"/>
            <ac:spMk id="22" creationId="{6729BAC7-4376-4147-9607-2609354BDAB3}"/>
          </ac:spMkLst>
        </pc:spChg>
        <pc:spChg chg="add mod">
          <ac:chgData name="Nishitha Nanda" userId="6d1d25f87945e9a1" providerId="LiveId" clId="{1E997F17-F3DE-408D-93CF-5B9AAA1284C6}" dt="2021-09-13T05:51:14.647" v="2753" actId="1036"/>
          <ac:spMkLst>
            <pc:docMk/>
            <pc:sldMk cId="552148769" sldId="257"/>
            <ac:spMk id="23" creationId="{88D9CBA3-E48C-4B77-A98A-2419B0E69DD5}"/>
          </ac:spMkLst>
        </pc:spChg>
        <pc:spChg chg="add mod">
          <ac:chgData name="Nishitha Nanda" userId="6d1d25f87945e9a1" providerId="LiveId" clId="{1E997F17-F3DE-408D-93CF-5B9AAA1284C6}" dt="2021-09-13T05:36:00.407" v="1772" actId="1076"/>
          <ac:spMkLst>
            <pc:docMk/>
            <pc:sldMk cId="552148769" sldId="257"/>
            <ac:spMk id="24" creationId="{D4DC3148-B614-4AA0-A4AF-ACC96B4D605C}"/>
          </ac:spMkLst>
        </pc:spChg>
        <pc:picChg chg="add del mod">
          <ac:chgData name="Nishitha Nanda" userId="6d1d25f87945e9a1" providerId="LiveId" clId="{1E997F17-F3DE-408D-93CF-5B9AAA1284C6}" dt="2021-09-11T15:30:31.689" v="505" actId="21"/>
          <ac:picMkLst>
            <pc:docMk/>
            <pc:sldMk cId="552148769" sldId="257"/>
            <ac:picMk id="2" creationId="{584D4B47-EA63-4B2D-8363-966EAE81BDBA}"/>
          </ac:picMkLst>
        </pc:picChg>
        <pc:picChg chg="add mod">
          <ac:chgData name="Nishitha Nanda" userId="6d1d25f87945e9a1" providerId="LiveId" clId="{1E997F17-F3DE-408D-93CF-5B9AAA1284C6}" dt="2021-09-13T05:35:30.384" v="1765" actId="1076"/>
          <ac:picMkLst>
            <pc:docMk/>
            <pc:sldMk cId="552148769" sldId="257"/>
            <ac:picMk id="3" creationId="{AACBCFF5-5626-4E5E-A3C0-2CF9A0EBAD44}"/>
          </ac:picMkLst>
        </pc:picChg>
        <pc:picChg chg="add del mod">
          <ac:chgData name="Nishitha Nanda" userId="6d1d25f87945e9a1" providerId="LiveId" clId="{1E997F17-F3DE-408D-93CF-5B9AAA1284C6}" dt="2021-09-11T16:04:19.456" v="692" actId="21"/>
          <ac:picMkLst>
            <pc:docMk/>
            <pc:sldMk cId="552148769" sldId="257"/>
            <ac:picMk id="4" creationId="{2C24C6BB-A8D1-4793-B0F4-C9E35F02F7F2}"/>
          </ac:picMkLst>
        </pc:picChg>
        <pc:picChg chg="add del mod">
          <ac:chgData name="Nishitha Nanda" userId="6d1d25f87945e9a1" providerId="LiveId" clId="{1E997F17-F3DE-408D-93CF-5B9AAA1284C6}" dt="2021-09-11T10:39:13.198" v="12" actId="21"/>
          <ac:picMkLst>
            <pc:docMk/>
            <pc:sldMk cId="552148769" sldId="257"/>
            <ac:picMk id="4" creationId="{64EE559E-974F-45F9-8EC4-327CFD7D327B}"/>
          </ac:picMkLst>
        </pc:picChg>
        <pc:picChg chg="add mod">
          <ac:chgData name="Nishitha Nanda" userId="6d1d25f87945e9a1" providerId="LiveId" clId="{1E997F17-F3DE-408D-93CF-5B9AAA1284C6}" dt="2021-09-13T05:35:23.686" v="1763" actId="1076"/>
          <ac:picMkLst>
            <pc:docMk/>
            <pc:sldMk cId="552148769" sldId="257"/>
            <ac:picMk id="5" creationId="{C74A3502-9C34-4F37-82FA-A69AA0992CED}"/>
          </ac:picMkLst>
        </pc:picChg>
        <pc:picChg chg="add mod">
          <ac:chgData name="Nishitha Nanda" userId="6d1d25f87945e9a1" providerId="LiveId" clId="{1E997F17-F3DE-408D-93CF-5B9AAA1284C6}" dt="2021-09-13T05:35:47.737" v="1769" actId="1076"/>
          <ac:picMkLst>
            <pc:docMk/>
            <pc:sldMk cId="552148769" sldId="257"/>
            <ac:picMk id="6" creationId="{A7BEA27E-3AD3-4A80-B664-23F4AD827545}"/>
          </ac:picMkLst>
        </pc:picChg>
        <pc:picChg chg="add del mod">
          <ac:chgData name="Nishitha Nanda" userId="6d1d25f87945e9a1" providerId="LiveId" clId="{1E997F17-F3DE-408D-93CF-5B9AAA1284C6}" dt="2021-09-11T15:33:06.090" v="540" actId="21"/>
          <ac:picMkLst>
            <pc:docMk/>
            <pc:sldMk cId="552148769" sldId="257"/>
            <ac:picMk id="7" creationId="{195B32C7-A8D4-48F5-8597-3C106AC35361}"/>
          </ac:picMkLst>
        </pc:picChg>
        <pc:picChg chg="add del mod">
          <ac:chgData name="Nishitha Nanda" userId="6d1d25f87945e9a1" providerId="LiveId" clId="{1E997F17-F3DE-408D-93CF-5B9AAA1284C6}" dt="2021-09-11T16:04:19.456" v="692" actId="21"/>
          <ac:picMkLst>
            <pc:docMk/>
            <pc:sldMk cId="552148769" sldId="257"/>
            <ac:picMk id="8" creationId="{418D9142-6183-4194-8AA7-F96E53A82569}"/>
          </ac:picMkLst>
        </pc:picChg>
        <pc:picChg chg="add del mod">
          <ac:chgData name="Nishitha Nanda" userId="6d1d25f87945e9a1" providerId="LiveId" clId="{1E997F17-F3DE-408D-93CF-5B9AAA1284C6}" dt="2021-09-11T16:05:16.026" v="710" actId="478"/>
          <ac:picMkLst>
            <pc:docMk/>
            <pc:sldMk cId="552148769" sldId="257"/>
            <ac:picMk id="9" creationId="{CEB5CB28-689B-4F0F-AE18-B63815CEF1EF}"/>
          </ac:picMkLst>
        </pc:picChg>
        <pc:picChg chg="add mod">
          <ac:chgData name="Nishitha Nanda" userId="6d1d25f87945e9a1" providerId="LiveId" clId="{1E997F17-F3DE-408D-93CF-5B9AAA1284C6}" dt="2021-09-13T05:35:52.223" v="1770" actId="1076"/>
          <ac:picMkLst>
            <pc:docMk/>
            <pc:sldMk cId="552148769" sldId="257"/>
            <ac:picMk id="10" creationId="{3EB0640F-2155-4CCB-B9FE-3F02555F3040}"/>
          </ac:picMkLst>
        </pc:picChg>
        <pc:picChg chg="add del mod">
          <ac:chgData name="Nishitha Nanda" userId="6d1d25f87945e9a1" providerId="LiveId" clId="{1E997F17-F3DE-408D-93CF-5B9AAA1284C6}" dt="2021-09-11T16:04:19.456" v="692" actId="21"/>
          <ac:picMkLst>
            <pc:docMk/>
            <pc:sldMk cId="552148769" sldId="257"/>
            <ac:picMk id="11" creationId="{5544ABFE-CE5E-4920-A994-544A9BC881A3}"/>
          </ac:picMkLst>
        </pc:picChg>
        <pc:picChg chg="add del mod">
          <ac:chgData name="Nishitha Nanda" userId="6d1d25f87945e9a1" providerId="LiveId" clId="{1E997F17-F3DE-408D-93CF-5B9AAA1284C6}" dt="2021-09-11T16:04:19.456" v="692" actId="21"/>
          <ac:picMkLst>
            <pc:docMk/>
            <pc:sldMk cId="552148769" sldId="257"/>
            <ac:picMk id="12" creationId="{3908FF25-5379-4D29-ADDA-E6C49BBA2857}"/>
          </ac:picMkLst>
        </pc:picChg>
        <pc:picChg chg="add del mod">
          <ac:chgData name="Nishitha Nanda" userId="6d1d25f87945e9a1" providerId="LiveId" clId="{1E997F17-F3DE-408D-93CF-5B9AAA1284C6}" dt="2021-09-11T15:47:40.844" v="589"/>
          <ac:picMkLst>
            <pc:docMk/>
            <pc:sldMk cId="552148769" sldId="257"/>
            <ac:picMk id="13" creationId="{78EDD400-8E42-445C-86D5-DBFB838EFED1}"/>
          </ac:picMkLst>
        </pc:picChg>
        <pc:picChg chg="add del mod">
          <ac:chgData name="Nishitha Nanda" userId="6d1d25f87945e9a1" providerId="LiveId" clId="{1E997F17-F3DE-408D-93CF-5B9AAA1284C6}" dt="2021-09-11T16:04:29.198" v="695" actId="21"/>
          <ac:picMkLst>
            <pc:docMk/>
            <pc:sldMk cId="552148769" sldId="257"/>
            <ac:picMk id="14" creationId="{C8804C5F-A2D3-4C8C-B7D1-ECDE937CA446}"/>
          </ac:picMkLst>
        </pc:picChg>
        <pc:picChg chg="add mod">
          <ac:chgData name="Nishitha Nanda" userId="6d1d25f87945e9a1" providerId="LiveId" clId="{1E997F17-F3DE-408D-93CF-5B9AAA1284C6}" dt="2021-09-11T15:49:07.894" v="609" actId="1035"/>
          <ac:picMkLst>
            <pc:docMk/>
            <pc:sldMk cId="552148769" sldId="257"/>
            <ac:picMk id="15" creationId="{6A3E2863-DE6C-4662-AB22-C5564679F137}"/>
          </ac:picMkLst>
        </pc:picChg>
      </pc:sldChg>
      <pc:sldChg chg="addSp delSp modSp mod delAnim modAnim">
        <pc:chgData name="Nishitha Nanda" userId="6d1d25f87945e9a1" providerId="LiveId" clId="{1E997F17-F3DE-408D-93CF-5B9AAA1284C6}" dt="2021-09-13T06:02:04.540" v="2778" actId="20577"/>
        <pc:sldMkLst>
          <pc:docMk/>
          <pc:sldMk cId="4256108525" sldId="258"/>
        </pc:sldMkLst>
        <pc:spChg chg="add mod">
          <ac:chgData name="Nishitha Nanda" userId="6d1d25f87945e9a1" providerId="LiveId" clId="{1E997F17-F3DE-408D-93CF-5B9AAA1284C6}" dt="2021-09-13T05:45:51.139" v="2535" actId="1035"/>
          <ac:spMkLst>
            <pc:docMk/>
            <pc:sldMk cId="4256108525" sldId="258"/>
            <ac:spMk id="4" creationId="{08B56E64-5728-46CB-9A5C-E52E3BE6DA13}"/>
          </ac:spMkLst>
        </pc:spChg>
        <pc:spChg chg="add mod">
          <ac:chgData name="Nishitha Nanda" userId="6d1d25f87945e9a1" providerId="LiveId" clId="{1E997F17-F3DE-408D-93CF-5B9AAA1284C6}" dt="2021-09-13T05:50:21.889" v="2738" actId="20577"/>
          <ac:spMkLst>
            <pc:docMk/>
            <pc:sldMk cId="4256108525" sldId="258"/>
            <ac:spMk id="5" creationId="{4D599140-FDDF-4D74-AE80-C6DA62E6F242}"/>
          </ac:spMkLst>
        </pc:spChg>
        <pc:spChg chg="add mod">
          <ac:chgData name="Nishitha Nanda" userId="6d1d25f87945e9a1" providerId="LiveId" clId="{1E997F17-F3DE-408D-93CF-5B9AAA1284C6}" dt="2021-09-13T05:45:51.139" v="2535" actId="1035"/>
          <ac:spMkLst>
            <pc:docMk/>
            <pc:sldMk cId="4256108525" sldId="258"/>
            <ac:spMk id="6" creationId="{5E87138F-85D7-459C-AAE4-1130BFA72F7D}"/>
          </ac:spMkLst>
        </pc:spChg>
        <pc:spChg chg="add mod">
          <ac:chgData name="Nishitha Nanda" userId="6d1d25f87945e9a1" providerId="LiveId" clId="{1E997F17-F3DE-408D-93CF-5B9AAA1284C6}" dt="2021-09-13T05:45:39.847" v="2422" actId="1036"/>
          <ac:spMkLst>
            <pc:docMk/>
            <pc:sldMk cId="4256108525" sldId="258"/>
            <ac:spMk id="7" creationId="{04A543EA-14AE-4CD9-81CE-705705A2A509}"/>
          </ac:spMkLst>
        </pc:spChg>
        <pc:spChg chg="add mod">
          <ac:chgData name="Nishitha Nanda" userId="6d1d25f87945e9a1" providerId="LiveId" clId="{1E997F17-F3DE-408D-93CF-5B9AAA1284C6}" dt="2021-09-13T05:45:39.847" v="2422" actId="1036"/>
          <ac:spMkLst>
            <pc:docMk/>
            <pc:sldMk cId="4256108525" sldId="258"/>
            <ac:spMk id="8" creationId="{46542B33-44D6-4480-BFB5-7E80B2B60B7F}"/>
          </ac:spMkLst>
        </pc:spChg>
        <pc:spChg chg="add mod">
          <ac:chgData name="Nishitha Nanda" userId="6d1d25f87945e9a1" providerId="LiveId" clId="{1E997F17-F3DE-408D-93CF-5B9AAA1284C6}" dt="2021-09-13T05:45:29.995" v="2321" actId="1076"/>
          <ac:spMkLst>
            <pc:docMk/>
            <pc:sldMk cId="4256108525" sldId="258"/>
            <ac:spMk id="9" creationId="{F271A66B-0C6B-4F0B-AA43-9733591588DC}"/>
          </ac:spMkLst>
        </pc:spChg>
        <pc:spChg chg="add mod">
          <ac:chgData name="Nishitha Nanda" userId="6d1d25f87945e9a1" providerId="LiveId" clId="{1E997F17-F3DE-408D-93CF-5B9AAA1284C6}" dt="2021-09-13T06:02:04.540" v="2778" actId="20577"/>
          <ac:spMkLst>
            <pc:docMk/>
            <pc:sldMk cId="4256108525" sldId="258"/>
            <ac:spMk id="12" creationId="{C0C888ED-AFFA-4343-8301-38EA93C4AD5C}"/>
          </ac:spMkLst>
        </pc:spChg>
        <pc:spChg chg="add del mod">
          <ac:chgData name="Nishitha Nanda" userId="6d1d25f87945e9a1" providerId="LiveId" clId="{1E997F17-F3DE-408D-93CF-5B9AAA1284C6}" dt="2021-09-13T05:46:42.546" v="2569" actId="478"/>
          <ac:spMkLst>
            <pc:docMk/>
            <pc:sldMk cId="4256108525" sldId="258"/>
            <ac:spMk id="13" creationId="{84586561-A379-4F86-993C-B9A4E6CA07C2}"/>
          </ac:spMkLst>
        </pc:spChg>
        <pc:spChg chg="add del mod">
          <ac:chgData name="Nishitha Nanda" userId="6d1d25f87945e9a1" providerId="LiveId" clId="{1E997F17-F3DE-408D-93CF-5B9AAA1284C6}" dt="2021-09-13T05:46:42.546" v="2569" actId="478"/>
          <ac:spMkLst>
            <pc:docMk/>
            <pc:sldMk cId="4256108525" sldId="258"/>
            <ac:spMk id="14" creationId="{0A995BBF-4188-4E18-87F2-59C134F84E09}"/>
          </ac:spMkLst>
        </pc:spChg>
        <pc:spChg chg="add mod">
          <ac:chgData name="Nishitha Nanda" userId="6d1d25f87945e9a1" providerId="LiveId" clId="{1E997F17-F3DE-408D-93CF-5B9AAA1284C6}" dt="2021-09-13T05:47:02.060" v="2622" actId="1037"/>
          <ac:spMkLst>
            <pc:docMk/>
            <pc:sldMk cId="4256108525" sldId="258"/>
            <ac:spMk id="15" creationId="{D4B62D31-861B-47F1-B973-F26C8268E432}"/>
          </ac:spMkLst>
        </pc:spChg>
        <pc:spChg chg="add mod">
          <ac:chgData name="Nishitha Nanda" userId="6d1d25f87945e9a1" providerId="LiveId" clId="{1E997F17-F3DE-408D-93CF-5B9AAA1284C6}" dt="2021-09-13T05:47:02.060" v="2622" actId="1037"/>
          <ac:spMkLst>
            <pc:docMk/>
            <pc:sldMk cId="4256108525" sldId="258"/>
            <ac:spMk id="16" creationId="{8721E739-68EA-4C09-967A-91780DD20E19}"/>
          </ac:spMkLst>
        </pc:spChg>
        <pc:spChg chg="add del">
          <ac:chgData name="Nishitha Nanda" userId="6d1d25f87945e9a1" providerId="LiveId" clId="{1E997F17-F3DE-408D-93CF-5B9AAA1284C6}" dt="2021-09-13T05:47:13.036" v="2624" actId="478"/>
          <ac:spMkLst>
            <pc:docMk/>
            <pc:sldMk cId="4256108525" sldId="258"/>
            <ac:spMk id="17" creationId="{BAD73818-F2C8-4AB9-AC35-FA56D0AA659B}"/>
          </ac:spMkLst>
        </pc:spChg>
        <pc:spChg chg="add mod">
          <ac:chgData name="Nishitha Nanda" userId="6d1d25f87945e9a1" providerId="LiveId" clId="{1E997F17-F3DE-408D-93CF-5B9AAA1284C6}" dt="2021-09-13T05:53:24.323" v="2768" actId="164"/>
          <ac:spMkLst>
            <pc:docMk/>
            <pc:sldMk cId="4256108525" sldId="258"/>
            <ac:spMk id="18" creationId="{C59DE661-6239-481D-B0E0-426BC3CD9DB0}"/>
          </ac:spMkLst>
        </pc:spChg>
        <pc:grpChg chg="add mod">
          <ac:chgData name="Nishitha Nanda" userId="6d1d25f87945e9a1" providerId="LiveId" clId="{1E997F17-F3DE-408D-93CF-5B9AAA1284C6}" dt="2021-09-13T05:53:24.323" v="2768" actId="164"/>
          <ac:grpSpMkLst>
            <pc:docMk/>
            <pc:sldMk cId="4256108525" sldId="258"/>
            <ac:grpSpMk id="19" creationId="{8226120F-1BAB-4F07-B13A-D792BD28F4A9}"/>
          </ac:grpSpMkLst>
        </pc:grpChg>
        <pc:picChg chg="add mod">
          <ac:chgData name="Nishitha Nanda" userId="6d1d25f87945e9a1" providerId="LiveId" clId="{1E997F17-F3DE-408D-93CF-5B9AAA1284C6}" dt="2021-09-11T16:00:14.437" v="656" actId="1036"/>
          <ac:picMkLst>
            <pc:docMk/>
            <pc:sldMk cId="4256108525" sldId="258"/>
            <ac:picMk id="2" creationId="{2C83CF5A-6E90-40FB-AC59-86DB2D5C513F}"/>
          </ac:picMkLst>
        </pc:picChg>
        <pc:picChg chg="add mod">
          <ac:chgData name="Nishitha Nanda" userId="6d1d25f87945e9a1" providerId="LiveId" clId="{1E997F17-F3DE-408D-93CF-5B9AAA1284C6}" dt="2021-09-13T05:43:25.400" v="2064" actId="1076"/>
          <ac:picMkLst>
            <pc:docMk/>
            <pc:sldMk cId="4256108525" sldId="258"/>
            <ac:picMk id="3" creationId="{EB36ABBB-6CB2-40B3-80AB-258505609E5F}"/>
          </ac:picMkLst>
        </pc:picChg>
        <pc:picChg chg="add del">
          <ac:chgData name="Nishitha Nanda" userId="6d1d25f87945e9a1" providerId="LiveId" clId="{1E997F17-F3DE-408D-93CF-5B9AAA1284C6}" dt="2021-09-11T10:39:29.193" v="13" actId="21"/>
          <ac:picMkLst>
            <pc:docMk/>
            <pc:sldMk cId="4256108525" sldId="258"/>
            <ac:picMk id="4" creationId="{35A4EC5D-D796-42A9-BD39-4CBEE7A1AA5B}"/>
          </ac:picMkLst>
        </pc:picChg>
        <pc:picChg chg="add mod">
          <ac:chgData name="Nishitha Nanda" userId="6d1d25f87945e9a1" providerId="LiveId" clId="{1E997F17-F3DE-408D-93CF-5B9AAA1284C6}" dt="2021-09-13T05:45:13.687" v="2283" actId="1037"/>
          <ac:picMkLst>
            <pc:docMk/>
            <pc:sldMk cId="4256108525" sldId="258"/>
            <ac:picMk id="10" creationId="{B7AD7757-7FBD-4B49-B737-1E8DA54C3CBC}"/>
          </ac:picMkLst>
        </pc:picChg>
        <pc:picChg chg="add mod">
          <ac:chgData name="Nishitha Nanda" userId="6d1d25f87945e9a1" providerId="LiveId" clId="{1E997F17-F3DE-408D-93CF-5B9AAA1284C6}" dt="2021-09-13T05:53:24.323" v="2768" actId="164"/>
          <ac:picMkLst>
            <pc:docMk/>
            <pc:sldMk cId="4256108525" sldId="258"/>
            <ac:picMk id="11" creationId="{77862C76-731B-44AC-BF3B-3B58ED69CF6F}"/>
          </ac:picMkLst>
        </pc:picChg>
      </pc:sldChg>
      <pc:sldChg chg="addSp delSp modSp mod ord delAnim modAnim">
        <pc:chgData name="Nishitha Nanda" userId="6d1d25f87945e9a1" providerId="LiveId" clId="{1E997F17-F3DE-408D-93CF-5B9AAA1284C6}" dt="2021-09-13T05:45:07.430" v="2255" actId="21"/>
        <pc:sldMkLst>
          <pc:docMk/>
          <pc:sldMk cId="1095551468" sldId="259"/>
        </pc:sldMkLst>
        <pc:spChg chg="add mod ord">
          <ac:chgData name="Nishitha Nanda" userId="6d1d25f87945e9a1" providerId="LiveId" clId="{1E997F17-F3DE-408D-93CF-5B9AAA1284C6}" dt="2021-09-13T05:28:47.480" v="1667" actId="14100"/>
          <ac:spMkLst>
            <pc:docMk/>
            <pc:sldMk cId="1095551468" sldId="259"/>
            <ac:spMk id="3" creationId="{05D872C1-E703-453D-A98E-5545AD70BF94}"/>
          </ac:spMkLst>
        </pc:spChg>
        <pc:spChg chg="add mod">
          <ac:chgData name="Nishitha Nanda" userId="6d1d25f87945e9a1" providerId="LiveId" clId="{1E997F17-F3DE-408D-93CF-5B9AAA1284C6}" dt="2021-09-13T05:28:24.469" v="1662" actId="1076"/>
          <ac:spMkLst>
            <pc:docMk/>
            <pc:sldMk cId="1095551468" sldId="259"/>
            <ac:spMk id="13" creationId="{7BFD2425-C6BB-4076-A47D-0707D805774B}"/>
          </ac:spMkLst>
        </pc:spChg>
        <pc:picChg chg="mod">
          <ac:chgData name="Nishitha Nanda" userId="6d1d25f87945e9a1" providerId="LiveId" clId="{1E997F17-F3DE-408D-93CF-5B9AAA1284C6}" dt="2021-09-13T05:27:57.404" v="1658" actId="14100"/>
          <ac:picMkLst>
            <pc:docMk/>
            <pc:sldMk cId="1095551468" sldId="259"/>
            <ac:picMk id="2" creationId="{A3DE72BD-2030-4387-843D-BB078B779910}"/>
          </ac:picMkLst>
        </pc:picChg>
        <pc:picChg chg="add del mod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3" creationId="{0323FB2E-0B17-4462-92DD-F246070B16DE}"/>
          </ac:picMkLst>
        </pc:picChg>
        <pc:picChg chg="del mod">
          <ac:chgData name="Nishitha Nanda" userId="6d1d25f87945e9a1" providerId="LiveId" clId="{1E997F17-F3DE-408D-93CF-5B9AAA1284C6}" dt="2021-09-11T10:40:06.257" v="15" actId="21"/>
          <ac:picMkLst>
            <pc:docMk/>
            <pc:sldMk cId="1095551468" sldId="259"/>
            <ac:picMk id="3" creationId="{D6BB3909-67B2-4585-BFE4-21FC79A1B1F0}"/>
          </ac:picMkLst>
        </pc:picChg>
        <pc:picChg chg="add del mod">
          <ac:chgData name="Nishitha Nanda" userId="6d1d25f87945e9a1" providerId="LiveId" clId="{1E997F17-F3DE-408D-93CF-5B9AAA1284C6}" dt="2021-09-11T11:14:35.495" v="28" actId="478"/>
          <ac:picMkLst>
            <pc:docMk/>
            <pc:sldMk cId="1095551468" sldId="259"/>
            <ac:picMk id="4" creationId="{66380E54-4D52-43EE-8ADF-14209DAC7239}"/>
          </ac:picMkLst>
        </pc:picChg>
        <pc:picChg chg="add del mod modCrop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4" creationId="{8CC61114-CC7D-4835-9D76-B840754B0C0D}"/>
          </ac:picMkLst>
        </pc:picChg>
        <pc:picChg chg="add del mod modCrop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5" creationId="{23420626-3CB1-4412-B1F7-D508B8C8C81D}"/>
          </ac:picMkLst>
        </pc:picChg>
        <pc:picChg chg="add del mod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6" creationId="{2AE12CC7-9D56-40A3-9406-99169CE77F49}"/>
          </ac:picMkLst>
        </pc:picChg>
        <pc:picChg chg="add del mod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7" creationId="{E619464B-83D4-4E87-BF34-181B2292F64C}"/>
          </ac:picMkLst>
        </pc:picChg>
        <pc:picChg chg="add del mod">
          <ac:chgData name="Nishitha Nanda" userId="6d1d25f87945e9a1" providerId="LiveId" clId="{1E997F17-F3DE-408D-93CF-5B9AAA1284C6}" dt="2021-09-11T15:21:25.086" v="378" actId="21"/>
          <ac:picMkLst>
            <pc:docMk/>
            <pc:sldMk cId="1095551468" sldId="259"/>
            <ac:picMk id="8" creationId="{06573E2C-5BEB-41C2-81F3-0D7AFF2BF8D8}"/>
          </ac:picMkLst>
        </pc:picChg>
        <pc:picChg chg="add del mod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9" creationId="{500F0746-4AD5-4E6A-BE75-691F695E9E74}"/>
          </ac:picMkLst>
        </pc:picChg>
        <pc:picChg chg="add del mod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10" creationId="{5A87BA97-6667-465A-9F7A-5BF27349B246}"/>
          </ac:picMkLst>
        </pc:picChg>
        <pc:picChg chg="add mod modCrop">
          <ac:chgData name="Nishitha Nanda" userId="6d1d25f87945e9a1" providerId="LiveId" clId="{1E997F17-F3DE-408D-93CF-5B9AAA1284C6}" dt="2021-09-13T05:27:53.236" v="1656" actId="14100"/>
          <ac:picMkLst>
            <pc:docMk/>
            <pc:sldMk cId="1095551468" sldId="259"/>
            <ac:picMk id="11" creationId="{BE4CFED3-3EC5-4980-8AB3-67A2E449D55C}"/>
          </ac:picMkLst>
        </pc:picChg>
        <pc:picChg chg="add del mod">
          <ac:chgData name="Nishitha Nanda" userId="6d1d25f87945e9a1" providerId="LiveId" clId="{1E997F17-F3DE-408D-93CF-5B9AAA1284C6}" dt="2021-09-11T15:30:20.490" v="503" actId="21"/>
          <ac:picMkLst>
            <pc:docMk/>
            <pc:sldMk cId="1095551468" sldId="259"/>
            <ac:picMk id="12" creationId="{5DB29880-664C-4A28-96E3-5CBD2B84BDED}"/>
          </ac:picMkLst>
        </pc:picChg>
        <pc:picChg chg="add del mod">
          <ac:chgData name="Nishitha Nanda" userId="6d1d25f87945e9a1" providerId="LiveId" clId="{1E997F17-F3DE-408D-93CF-5B9AAA1284C6}" dt="2021-09-13T05:45:07.430" v="2255" actId="21"/>
          <ac:picMkLst>
            <pc:docMk/>
            <pc:sldMk cId="1095551468" sldId="259"/>
            <ac:picMk id="14" creationId="{32D615E9-7BEC-4D7E-A35A-69967908BA55}"/>
          </ac:picMkLst>
        </pc:picChg>
        <pc:picChg chg="add mod">
          <ac:chgData name="Nishitha Nanda" userId="6d1d25f87945e9a1" providerId="LiveId" clId="{1E997F17-F3DE-408D-93CF-5B9AAA1284C6}" dt="2021-09-13T05:28:55.837" v="1669" actId="1076"/>
          <ac:picMkLst>
            <pc:docMk/>
            <pc:sldMk cId="1095551468" sldId="259"/>
            <ac:picMk id="16" creationId="{322C12E8-295B-4A97-8F84-7B77F52CAE16}"/>
          </ac:picMkLst>
        </pc:picChg>
        <pc:picChg chg="add mod">
          <ac:chgData name="Nishitha Nanda" userId="6d1d25f87945e9a1" providerId="LiveId" clId="{1E997F17-F3DE-408D-93CF-5B9AAA1284C6}" dt="2021-09-11T15:48:25.212" v="601" actId="1076"/>
          <ac:picMkLst>
            <pc:docMk/>
            <pc:sldMk cId="1095551468" sldId="259"/>
            <ac:picMk id="17" creationId="{C58DE04C-E496-42A8-8988-21A95A480938}"/>
          </ac:picMkLst>
        </pc:picChg>
      </pc:sldChg>
      <pc:sldChg chg="addSp delSp modSp mod ord delAnim modAnim">
        <pc:chgData name="Nishitha Nanda" userId="6d1d25f87945e9a1" providerId="LiveId" clId="{1E997F17-F3DE-408D-93CF-5B9AAA1284C6}" dt="2021-09-13T05:52:47.357" v="2766"/>
        <pc:sldMkLst>
          <pc:docMk/>
          <pc:sldMk cId="1459229884" sldId="260"/>
        </pc:sldMkLst>
        <pc:spChg chg="add mod">
          <ac:chgData name="Nishitha Nanda" userId="6d1d25f87945e9a1" providerId="LiveId" clId="{1E997F17-F3DE-408D-93CF-5B9AAA1284C6}" dt="2021-09-12T10:19:52.321" v="1565" actId="164"/>
          <ac:spMkLst>
            <pc:docMk/>
            <pc:sldMk cId="1459229884" sldId="260"/>
            <ac:spMk id="2" creationId="{613A4EE4-E753-471A-A4AA-64F95F7E632B}"/>
          </ac:spMkLst>
        </pc:spChg>
        <pc:spChg chg="add del mod">
          <ac:chgData name="Nishitha Nanda" userId="6d1d25f87945e9a1" providerId="LiveId" clId="{1E997F17-F3DE-408D-93CF-5B9AAA1284C6}" dt="2021-09-12T10:20:52.049" v="1581" actId="478"/>
          <ac:spMkLst>
            <pc:docMk/>
            <pc:sldMk cId="1459229884" sldId="260"/>
            <ac:spMk id="8" creationId="{88DBB882-4EFB-4C7C-865C-C244FB95766C}"/>
          </ac:spMkLst>
        </pc:spChg>
        <pc:spChg chg="add del mod">
          <ac:chgData name="Nishitha Nanda" userId="6d1d25f87945e9a1" providerId="LiveId" clId="{1E997F17-F3DE-408D-93CF-5B9AAA1284C6}" dt="2021-09-13T05:39:15.358" v="1809" actId="21"/>
          <ac:spMkLst>
            <pc:docMk/>
            <pc:sldMk cId="1459229884" sldId="260"/>
            <ac:spMk id="9" creationId="{BF7DFF0B-982D-49DE-BA4E-10F1FC0D0B00}"/>
          </ac:spMkLst>
        </pc:spChg>
        <pc:spChg chg="add del mod">
          <ac:chgData name="Nishitha Nanda" userId="6d1d25f87945e9a1" providerId="LiveId" clId="{1E997F17-F3DE-408D-93CF-5B9AAA1284C6}" dt="2021-09-12T10:26:00.231" v="1620" actId="478"/>
          <ac:spMkLst>
            <pc:docMk/>
            <pc:sldMk cId="1459229884" sldId="260"/>
            <ac:spMk id="10" creationId="{0B1AF8B5-2B7A-4369-99EA-CC15A6D67636}"/>
          </ac:spMkLst>
        </pc:spChg>
        <pc:spChg chg="add mod">
          <ac:chgData name="Nishitha Nanda" userId="6d1d25f87945e9a1" providerId="LiveId" clId="{1E997F17-F3DE-408D-93CF-5B9AAA1284C6}" dt="2021-09-13T05:49:19.799" v="2710" actId="20577"/>
          <ac:spMkLst>
            <pc:docMk/>
            <pc:sldMk cId="1459229884" sldId="260"/>
            <ac:spMk id="11" creationId="{12F0D052-BAEC-4A8C-8F50-147C302E7F53}"/>
          </ac:spMkLst>
        </pc:spChg>
        <pc:spChg chg="add mod">
          <ac:chgData name="Nishitha Nanda" userId="6d1d25f87945e9a1" providerId="LiveId" clId="{1E997F17-F3DE-408D-93CF-5B9AAA1284C6}" dt="2021-09-13T05:49:45.933" v="2736" actId="1038"/>
          <ac:spMkLst>
            <pc:docMk/>
            <pc:sldMk cId="1459229884" sldId="260"/>
            <ac:spMk id="12" creationId="{F65C5F80-3403-4D33-9303-0D755D4840C2}"/>
          </ac:spMkLst>
        </pc:spChg>
        <pc:spChg chg="add mod">
          <ac:chgData name="Nishitha Nanda" userId="6d1d25f87945e9a1" providerId="LiveId" clId="{1E997F17-F3DE-408D-93CF-5B9AAA1284C6}" dt="2021-09-13T05:33:43.262" v="1736" actId="1076"/>
          <ac:spMkLst>
            <pc:docMk/>
            <pc:sldMk cId="1459229884" sldId="260"/>
            <ac:spMk id="14" creationId="{4C78B7E3-D502-4C8C-90B4-51C949410943}"/>
          </ac:spMkLst>
        </pc:spChg>
        <pc:spChg chg="add del mod">
          <ac:chgData name="Nishitha Nanda" userId="6d1d25f87945e9a1" providerId="LiveId" clId="{1E997F17-F3DE-408D-93CF-5B9AAA1284C6}" dt="2021-09-12T10:21:07.220" v="1585" actId="478"/>
          <ac:spMkLst>
            <pc:docMk/>
            <pc:sldMk cId="1459229884" sldId="260"/>
            <ac:spMk id="16" creationId="{2DAE6C2E-5A10-45F2-BF7A-7005C6E9D0A7}"/>
          </ac:spMkLst>
        </pc:spChg>
        <pc:spChg chg="add del mod">
          <ac:chgData name="Nishitha Nanda" userId="6d1d25f87945e9a1" providerId="LiveId" clId="{1E997F17-F3DE-408D-93CF-5B9AAA1284C6}" dt="2021-09-13T05:46:51.464" v="2570" actId="21"/>
          <ac:spMkLst>
            <pc:docMk/>
            <pc:sldMk cId="1459229884" sldId="260"/>
            <ac:spMk id="17" creationId="{B470E34D-D53C-4EEC-8CF2-8D380D35D04E}"/>
          </ac:spMkLst>
        </pc:spChg>
        <pc:spChg chg="add del mod">
          <ac:chgData name="Nishitha Nanda" userId="6d1d25f87945e9a1" providerId="LiveId" clId="{1E997F17-F3DE-408D-93CF-5B9AAA1284C6}" dt="2021-09-13T05:39:01.356" v="1807" actId="21"/>
          <ac:spMkLst>
            <pc:docMk/>
            <pc:sldMk cId="1459229884" sldId="260"/>
            <ac:spMk id="18" creationId="{2FBC6D64-847E-4DFE-BE7C-37E3BFF13E24}"/>
          </ac:spMkLst>
        </pc:spChg>
        <pc:spChg chg="add mod">
          <ac:chgData name="Nishitha Nanda" userId="6d1d25f87945e9a1" providerId="LiveId" clId="{1E997F17-F3DE-408D-93CF-5B9AAA1284C6}" dt="2021-09-13T05:44:04.451" v="2176" actId="1038"/>
          <ac:spMkLst>
            <pc:docMk/>
            <pc:sldMk cId="1459229884" sldId="260"/>
            <ac:spMk id="19" creationId="{57F98E28-1584-4DD3-A497-9C7087F8191B}"/>
          </ac:spMkLst>
        </pc:spChg>
        <pc:spChg chg="add del mod">
          <ac:chgData name="Nishitha Nanda" userId="6d1d25f87945e9a1" providerId="LiveId" clId="{1E997F17-F3DE-408D-93CF-5B9AAA1284C6}" dt="2021-09-13T05:41:44.509" v="1824" actId="21"/>
          <ac:spMkLst>
            <pc:docMk/>
            <pc:sldMk cId="1459229884" sldId="260"/>
            <ac:spMk id="20" creationId="{E4B4F66F-C3DE-4E9E-BAAB-6A7D13201461}"/>
          </ac:spMkLst>
        </pc:spChg>
        <pc:spChg chg="add del mod">
          <ac:chgData name="Nishitha Nanda" userId="6d1d25f87945e9a1" providerId="LiveId" clId="{1E997F17-F3DE-408D-93CF-5B9AAA1284C6}" dt="2021-09-12T10:15:32.276" v="1413" actId="478"/>
          <ac:spMkLst>
            <pc:docMk/>
            <pc:sldMk cId="1459229884" sldId="260"/>
            <ac:spMk id="21" creationId="{7E7E31CA-2434-4D85-8DEA-0739033BFCBF}"/>
          </ac:spMkLst>
        </pc:spChg>
        <pc:spChg chg="add del mod">
          <ac:chgData name="Nishitha Nanda" userId="6d1d25f87945e9a1" providerId="LiveId" clId="{1E997F17-F3DE-408D-93CF-5B9AAA1284C6}" dt="2021-09-13T05:41:44.509" v="1824" actId="21"/>
          <ac:spMkLst>
            <pc:docMk/>
            <pc:sldMk cId="1459229884" sldId="260"/>
            <ac:spMk id="22" creationId="{FEF097A2-BFD8-42B3-9274-F5EAB3F9AF91}"/>
          </ac:spMkLst>
        </pc:spChg>
        <pc:spChg chg="add mod">
          <ac:chgData name="Nishitha Nanda" userId="6d1d25f87945e9a1" providerId="LiveId" clId="{1E997F17-F3DE-408D-93CF-5B9AAA1284C6}" dt="2021-09-13T05:49:40.704" v="2723" actId="1036"/>
          <ac:spMkLst>
            <pc:docMk/>
            <pc:sldMk cId="1459229884" sldId="260"/>
            <ac:spMk id="23" creationId="{CD828D59-403E-4B33-A809-27616E4CF3FE}"/>
          </ac:spMkLst>
        </pc:spChg>
        <pc:spChg chg="add del mod">
          <ac:chgData name="Nishitha Nanda" userId="6d1d25f87945e9a1" providerId="LiveId" clId="{1E997F17-F3DE-408D-93CF-5B9AAA1284C6}" dt="2021-09-13T05:39:15.358" v="1809" actId="21"/>
          <ac:spMkLst>
            <pc:docMk/>
            <pc:sldMk cId="1459229884" sldId="260"/>
            <ac:spMk id="24" creationId="{B41C952C-1886-499A-9AD7-6A6F53527C1E}"/>
          </ac:spMkLst>
        </pc:spChg>
        <pc:spChg chg="add del mod">
          <ac:chgData name="Nishitha Nanda" userId="6d1d25f87945e9a1" providerId="LiveId" clId="{1E997F17-F3DE-408D-93CF-5B9AAA1284C6}" dt="2021-09-13T05:46:51.464" v="2570" actId="21"/>
          <ac:spMkLst>
            <pc:docMk/>
            <pc:sldMk cId="1459229884" sldId="260"/>
            <ac:spMk id="25" creationId="{C33BF121-1578-461C-8E7C-8C78D46EBA06}"/>
          </ac:spMkLst>
        </pc:spChg>
        <pc:spChg chg="add mod">
          <ac:chgData name="Nishitha Nanda" userId="6d1d25f87945e9a1" providerId="LiveId" clId="{1E997F17-F3DE-408D-93CF-5B9AAA1284C6}" dt="2021-09-13T05:44:04.451" v="2176" actId="1038"/>
          <ac:spMkLst>
            <pc:docMk/>
            <pc:sldMk cId="1459229884" sldId="260"/>
            <ac:spMk id="26" creationId="{68751AB6-131A-4F17-98FC-3B36D7075034}"/>
          </ac:spMkLst>
        </pc:spChg>
        <pc:spChg chg="add mod">
          <ac:chgData name="Nishitha Nanda" userId="6d1d25f87945e9a1" providerId="LiveId" clId="{1E997F17-F3DE-408D-93CF-5B9AAA1284C6}" dt="2021-09-13T05:48:54.863" v="2704" actId="1036"/>
          <ac:spMkLst>
            <pc:docMk/>
            <pc:sldMk cId="1459229884" sldId="260"/>
            <ac:spMk id="27" creationId="{DE3BAFD3-1943-40A3-BAD0-1A62BBE8AE60}"/>
          </ac:spMkLst>
        </pc:spChg>
        <pc:spChg chg="add mod">
          <ac:chgData name="Nishitha Nanda" userId="6d1d25f87945e9a1" providerId="LiveId" clId="{1E997F17-F3DE-408D-93CF-5B9AAA1284C6}" dt="2021-09-13T05:48:54.863" v="2704" actId="1036"/>
          <ac:spMkLst>
            <pc:docMk/>
            <pc:sldMk cId="1459229884" sldId="260"/>
            <ac:spMk id="28" creationId="{15C61B98-03D6-4B47-959F-D23A2D41C631}"/>
          </ac:spMkLst>
        </pc:spChg>
        <pc:spChg chg="mod">
          <ac:chgData name="Nishitha Nanda" userId="6d1d25f87945e9a1" providerId="LiveId" clId="{1E997F17-F3DE-408D-93CF-5B9AAA1284C6}" dt="2021-09-12T10:19:56.175" v="1566" actId="571"/>
          <ac:spMkLst>
            <pc:docMk/>
            <pc:sldMk cId="1459229884" sldId="260"/>
            <ac:spMk id="36" creationId="{623EE52F-18A2-44BB-828E-F330B3382D50}"/>
          </ac:spMkLst>
        </pc:spChg>
        <pc:spChg chg="add del mod">
          <ac:chgData name="Nishitha Nanda" userId="6d1d25f87945e9a1" providerId="LiveId" clId="{1E997F17-F3DE-408D-93CF-5B9AAA1284C6}" dt="2021-09-12T10:20:48.319" v="1579" actId="478"/>
          <ac:spMkLst>
            <pc:docMk/>
            <pc:sldMk cId="1459229884" sldId="260"/>
            <ac:spMk id="37" creationId="{DC645CD9-2C7C-4D94-941C-E6A47718BE4E}"/>
          </ac:spMkLst>
        </pc:spChg>
        <pc:spChg chg="add mod">
          <ac:chgData name="Nishitha Nanda" userId="6d1d25f87945e9a1" providerId="LiveId" clId="{1E997F17-F3DE-408D-93CF-5B9AAA1284C6}" dt="2021-09-12T10:20:04.096" v="1568" actId="571"/>
          <ac:spMkLst>
            <pc:docMk/>
            <pc:sldMk cId="1459229884" sldId="260"/>
            <ac:spMk id="38" creationId="{CA9C6947-7B3F-48D0-9C84-60C9FED84737}"/>
          </ac:spMkLst>
        </pc:spChg>
        <pc:spChg chg="mod">
          <ac:chgData name="Nishitha Nanda" userId="6d1d25f87945e9a1" providerId="LiveId" clId="{1E997F17-F3DE-408D-93CF-5B9AAA1284C6}" dt="2021-09-12T10:20:04.096" v="1568" actId="571"/>
          <ac:spMkLst>
            <pc:docMk/>
            <pc:sldMk cId="1459229884" sldId="260"/>
            <ac:spMk id="41" creationId="{0C257681-7647-4B13-A719-08EC44615330}"/>
          </ac:spMkLst>
        </pc:spChg>
        <pc:spChg chg="add mod">
          <ac:chgData name="Nishitha Nanda" userId="6d1d25f87945e9a1" providerId="LiveId" clId="{1E997F17-F3DE-408D-93CF-5B9AAA1284C6}" dt="2021-09-13T05:49:33.998" v="2712" actId="14100"/>
          <ac:spMkLst>
            <pc:docMk/>
            <pc:sldMk cId="1459229884" sldId="260"/>
            <ac:spMk id="42" creationId="{37B5C60C-0D17-431C-8DFB-3668BAA90AEC}"/>
          </ac:spMkLst>
        </pc:spChg>
        <pc:spChg chg="add mod ord">
          <ac:chgData name="Nishitha Nanda" userId="6d1d25f87945e9a1" providerId="LiveId" clId="{1E997F17-F3DE-408D-93CF-5B9AAA1284C6}" dt="2021-09-13T05:49:40.704" v="2723" actId="1036"/>
          <ac:spMkLst>
            <pc:docMk/>
            <pc:sldMk cId="1459229884" sldId="260"/>
            <ac:spMk id="43" creationId="{F017E167-52AB-4360-B398-440B6BABF543}"/>
          </ac:spMkLst>
        </pc:spChg>
        <pc:spChg chg="mod">
          <ac:chgData name="Nishitha Nanda" userId="6d1d25f87945e9a1" providerId="LiveId" clId="{1E997F17-F3DE-408D-93CF-5B9AAA1284C6}" dt="2021-09-12T10:20:13.508" v="1569" actId="571"/>
          <ac:spMkLst>
            <pc:docMk/>
            <pc:sldMk cId="1459229884" sldId="260"/>
            <ac:spMk id="46" creationId="{C7827437-4930-484A-860D-55BE7366E1FE}"/>
          </ac:spMkLst>
        </pc:spChg>
        <pc:spChg chg="add del mod">
          <ac:chgData name="Nishitha Nanda" userId="6d1d25f87945e9a1" providerId="LiveId" clId="{1E997F17-F3DE-408D-93CF-5B9AAA1284C6}" dt="2021-09-13T05:41:44.509" v="1824" actId="21"/>
          <ac:spMkLst>
            <pc:docMk/>
            <pc:sldMk cId="1459229884" sldId="260"/>
            <ac:spMk id="47" creationId="{0223355B-93E9-43D3-A14D-C1524AA82CCB}"/>
          </ac:spMkLst>
        </pc:spChg>
        <pc:grpChg chg="add del mod">
          <ac:chgData name="Nishitha Nanda" userId="6d1d25f87945e9a1" providerId="LiveId" clId="{1E997F17-F3DE-408D-93CF-5B9AAA1284C6}" dt="2021-09-12T10:20:33.474" v="1574" actId="478"/>
          <ac:grpSpMkLst>
            <pc:docMk/>
            <pc:sldMk cId="1459229884" sldId="260"/>
            <ac:grpSpMk id="3" creationId="{99D4442B-84D3-4142-B32F-B8ED57D1B035}"/>
          </ac:grpSpMkLst>
        </pc:grpChg>
        <pc:grpChg chg="add del mod">
          <ac:chgData name="Nishitha Nanda" userId="6d1d25f87945e9a1" providerId="LiveId" clId="{1E997F17-F3DE-408D-93CF-5B9AAA1284C6}" dt="2021-09-12T10:20:30.334" v="1573" actId="478"/>
          <ac:grpSpMkLst>
            <pc:docMk/>
            <pc:sldMk cId="1459229884" sldId="260"/>
            <ac:grpSpMk id="28" creationId="{78CD5CB9-DBBA-46E8-B467-B84979883F24}"/>
          </ac:grpSpMkLst>
        </pc:grpChg>
        <pc:grpChg chg="add mod">
          <ac:chgData name="Nishitha Nanda" userId="6d1d25f87945e9a1" providerId="LiveId" clId="{1E997F17-F3DE-408D-93CF-5B9AAA1284C6}" dt="2021-09-12T10:20:04.096" v="1568" actId="571"/>
          <ac:grpSpMkLst>
            <pc:docMk/>
            <pc:sldMk cId="1459229884" sldId="260"/>
            <ac:grpSpMk id="39" creationId="{967EBA69-CE9E-49BB-9D19-8D8657996A23}"/>
          </ac:grpSpMkLst>
        </pc:grpChg>
        <pc:grpChg chg="add mod">
          <ac:chgData name="Nishitha Nanda" userId="6d1d25f87945e9a1" providerId="LiveId" clId="{1E997F17-F3DE-408D-93CF-5B9AAA1284C6}" dt="2021-09-13T05:32:33.610" v="1715" actId="1076"/>
          <ac:grpSpMkLst>
            <pc:docMk/>
            <pc:sldMk cId="1459229884" sldId="260"/>
            <ac:grpSpMk id="44" creationId="{0FA3B159-65C3-49C9-855E-4B1B1C06D1F4}"/>
          </ac:grpSpMkLst>
        </pc:grpChg>
        <pc:picChg chg="del">
          <ac:chgData name="Nishitha Nanda" userId="6d1d25f87945e9a1" providerId="LiveId" clId="{1E997F17-F3DE-408D-93CF-5B9AAA1284C6}" dt="2021-09-11T10:41:31.672" v="23" actId="21"/>
          <ac:picMkLst>
            <pc:docMk/>
            <pc:sldMk cId="1459229884" sldId="260"/>
            <ac:picMk id="2" creationId="{685C9770-4AF5-47E8-8C05-E4AA55A0EEC6}"/>
          </ac:picMkLst>
        </pc:picChg>
        <pc:picChg chg="add del mod">
          <ac:chgData name="Nishitha Nanda" userId="6d1d25f87945e9a1" providerId="LiveId" clId="{1E997F17-F3DE-408D-93CF-5B9AAA1284C6}" dt="2021-09-11T15:46:14.003" v="571" actId="21"/>
          <ac:picMkLst>
            <pc:docMk/>
            <pc:sldMk cId="1459229884" sldId="260"/>
            <ac:picMk id="3" creationId="{63B9EB72-636D-452D-A0DD-280852DA74D4}"/>
          </ac:picMkLst>
        </pc:picChg>
        <pc:picChg chg="add del mod">
          <ac:chgData name="Nishitha Nanda" userId="6d1d25f87945e9a1" providerId="LiveId" clId="{1E997F17-F3DE-408D-93CF-5B9AAA1284C6}" dt="2021-09-11T15:47:57.239" v="596" actId="478"/>
          <ac:picMkLst>
            <pc:docMk/>
            <pc:sldMk cId="1459229884" sldId="260"/>
            <ac:picMk id="4" creationId="{C8B07AA3-87A2-49C7-BFF1-0682FD2A5076}"/>
          </ac:picMkLst>
        </pc:picChg>
        <pc:picChg chg="add del mod">
          <ac:chgData name="Nishitha Nanda" userId="6d1d25f87945e9a1" providerId="LiveId" clId="{1E997F17-F3DE-408D-93CF-5B9AAA1284C6}" dt="2021-09-11T15:20:48.914" v="368" actId="21"/>
          <ac:picMkLst>
            <pc:docMk/>
            <pc:sldMk cId="1459229884" sldId="260"/>
            <ac:picMk id="6" creationId="{8E162FE5-81B8-40B0-9CF5-A17548A89C39}"/>
          </ac:picMkLst>
        </pc:picChg>
        <pc:picChg chg="add del mod modCrop">
          <ac:chgData name="Nishitha Nanda" userId="6d1d25f87945e9a1" providerId="LiveId" clId="{1E997F17-F3DE-408D-93CF-5B9AAA1284C6}" dt="2021-09-11T15:46:14.003" v="571" actId="21"/>
          <ac:picMkLst>
            <pc:docMk/>
            <pc:sldMk cId="1459229884" sldId="260"/>
            <ac:picMk id="7" creationId="{5D022F9F-1364-4511-9D8C-6834492DD3AF}"/>
          </ac:picMkLst>
        </pc:picChg>
        <pc:picChg chg="add del mod">
          <ac:chgData name="Nishitha Nanda" userId="6d1d25f87945e9a1" providerId="LiveId" clId="{1E997F17-F3DE-408D-93CF-5B9AAA1284C6}" dt="2021-09-11T15:19:32.142" v="360" actId="21"/>
          <ac:picMkLst>
            <pc:docMk/>
            <pc:sldMk cId="1459229884" sldId="260"/>
            <ac:picMk id="8" creationId="{0BB88DC3-DB24-43A1-A76D-E938CE351DF5}"/>
          </ac:picMkLst>
        </pc:picChg>
        <pc:picChg chg="add del mod">
          <ac:chgData name="Nishitha Nanda" userId="6d1d25f87945e9a1" providerId="LiveId" clId="{1E997F17-F3DE-408D-93CF-5B9AAA1284C6}" dt="2021-09-11T15:19:45.280" v="366" actId="478"/>
          <ac:picMkLst>
            <pc:docMk/>
            <pc:sldMk cId="1459229884" sldId="260"/>
            <ac:picMk id="10" creationId="{8BF4F153-0C2F-4697-B58E-1E27CBD31B50}"/>
          </ac:picMkLst>
        </pc:picChg>
        <pc:picChg chg="add del mod modCrop">
          <ac:chgData name="Nishitha Nanda" userId="6d1d25f87945e9a1" providerId="LiveId" clId="{1E997F17-F3DE-408D-93CF-5B9AAA1284C6}" dt="2021-09-11T15:46:14.003" v="571" actId="21"/>
          <ac:picMkLst>
            <pc:docMk/>
            <pc:sldMk cId="1459229884" sldId="260"/>
            <ac:picMk id="11" creationId="{28A86184-23C4-4D4D-8AF5-7695368FEB76}"/>
          </ac:picMkLst>
        </pc:picChg>
        <pc:picChg chg="add del mod">
          <ac:chgData name="Nishitha Nanda" userId="6d1d25f87945e9a1" providerId="LiveId" clId="{1E997F17-F3DE-408D-93CF-5B9AAA1284C6}" dt="2021-09-11T15:19:32.142" v="360" actId="21"/>
          <ac:picMkLst>
            <pc:docMk/>
            <pc:sldMk cId="1459229884" sldId="260"/>
            <ac:picMk id="12" creationId="{25B5F473-1B7D-45EF-847C-BA6F0BAEBAB0}"/>
          </ac:picMkLst>
        </pc:picChg>
        <pc:picChg chg="add del mod">
          <ac:chgData name="Nishitha Nanda" userId="6d1d25f87945e9a1" providerId="LiveId" clId="{1E997F17-F3DE-408D-93CF-5B9AAA1284C6}" dt="2021-09-11T15:19:32.142" v="360" actId="21"/>
          <ac:picMkLst>
            <pc:docMk/>
            <pc:sldMk cId="1459229884" sldId="260"/>
            <ac:picMk id="13" creationId="{686D9F78-2027-4A3C-A4CC-882CD834199D}"/>
          </ac:picMkLst>
        </pc:picChg>
        <pc:picChg chg="add del mod">
          <ac:chgData name="Nishitha Nanda" userId="6d1d25f87945e9a1" providerId="LiveId" clId="{1E997F17-F3DE-408D-93CF-5B9AAA1284C6}" dt="2021-09-11T15:47:57.239" v="596" actId="478"/>
          <ac:picMkLst>
            <pc:docMk/>
            <pc:sldMk cId="1459229884" sldId="260"/>
            <ac:picMk id="14" creationId="{75C95332-4C23-4494-B5FC-A00F7BE62C9B}"/>
          </ac:picMkLst>
        </pc:picChg>
        <pc:picChg chg="add del mod">
          <ac:chgData name="Nishitha Nanda" userId="6d1d25f87945e9a1" providerId="LiveId" clId="{1E997F17-F3DE-408D-93CF-5B9AAA1284C6}" dt="2021-09-12T10:26:08.155" v="1624" actId="478"/>
          <ac:picMkLst>
            <pc:docMk/>
            <pc:sldMk cId="1459229884" sldId="260"/>
            <ac:picMk id="15" creationId="{1DD55ED1-5546-440F-9408-783D6C86D388}"/>
          </ac:picMkLst>
        </pc:picChg>
        <pc:picChg chg="add del mod">
          <ac:chgData name="Nishitha Nanda" userId="6d1d25f87945e9a1" providerId="LiveId" clId="{1E997F17-F3DE-408D-93CF-5B9AAA1284C6}" dt="2021-09-11T15:19:32.142" v="360" actId="21"/>
          <ac:picMkLst>
            <pc:docMk/>
            <pc:sldMk cId="1459229884" sldId="260"/>
            <ac:picMk id="15" creationId="{4595E013-E681-4018-A4D5-1F57CEEDD0B2}"/>
          </ac:picMkLst>
        </pc:picChg>
        <pc:picChg chg="add del mod">
          <ac:chgData name="Nishitha Nanda" userId="6d1d25f87945e9a1" providerId="LiveId" clId="{1E997F17-F3DE-408D-93CF-5B9AAA1284C6}" dt="2021-09-11T15:19:43.016" v="364" actId="478"/>
          <ac:picMkLst>
            <pc:docMk/>
            <pc:sldMk cId="1459229884" sldId="260"/>
            <ac:picMk id="16" creationId="{B1A5BD09-C4C7-410D-B2B1-78065284F6B6}"/>
          </ac:picMkLst>
        </pc:picChg>
        <pc:picChg chg="add del mod">
          <ac:chgData name="Nishitha Nanda" userId="6d1d25f87945e9a1" providerId="LiveId" clId="{1E997F17-F3DE-408D-93CF-5B9AAA1284C6}" dt="2021-09-11T15:20:48.914" v="368" actId="21"/>
          <ac:picMkLst>
            <pc:docMk/>
            <pc:sldMk cId="1459229884" sldId="260"/>
            <ac:picMk id="17" creationId="{1D65BF48-84FE-4CC2-A95F-A05882DB51A2}"/>
          </ac:picMkLst>
        </pc:picChg>
        <pc:picChg chg="add del mod">
          <ac:chgData name="Nishitha Nanda" userId="6d1d25f87945e9a1" providerId="LiveId" clId="{1E997F17-F3DE-408D-93CF-5B9AAA1284C6}" dt="2021-09-11T15:19:32.142" v="360" actId="21"/>
          <ac:picMkLst>
            <pc:docMk/>
            <pc:sldMk cId="1459229884" sldId="260"/>
            <ac:picMk id="18" creationId="{603BFFFF-8FD1-4735-90F2-501897B153C2}"/>
          </ac:picMkLst>
        </pc:picChg>
        <pc:picChg chg="add del mod">
          <ac:chgData name="Nishitha Nanda" userId="6d1d25f87945e9a1" providerId="LiveId" clId="{1E997F17-F3DE-408D-93CF-5B9AAA1284C6}" dt="2021-09-11T15:20:48.914" v="368" actId="21"/>
          <ac:picMkLst>
            <pc:docMk/>
            <pc:sldMk cId="1459229884" sldId="260"/>
            <ac:picMk id="19" creationId="{B0BFA031-366F-4681-86AA-A81E2DDD382B}"/>
          </ac:picMkLst>
        </pc:picChg>
        <pc:picChg chg="add del mod">
          <ac:chgData name="Nishitha Nanda" userId="6d1d25f87945e9a1" providerId="LiveId" clId="{1E997F17-F3DE-408D-93CF-5B9AAA1284C6}" dt="2021-09-11T15:20:48.914" v="368" actId="21"/>
          <ac:picMkLst>
            <pc:docMk/>
            <pc:sldMk cId="1459229884" sldId="260"/>
            <ac:picMk id="20" creationId="{86DD2FAA-2F3C-4487-BF4F-27B16507AFD1}"/>
          </ac:picMkLst>
        </pc:picChg>
        <pc:picChg chg="add del mod">
          <ac:chgData name="Nishitha Nanda" userId="6d1d25f87945e9a1" providerId="LiveId" clId="{1E997F17-F3DE-408D-93CF-5B9AAA1284C6}" dt="2021-09-11T15:47:44.903" v="593" actId="21"/>
          <ac:picMkLst>
            <pc:docMk/>
            <pc:sldMk cId="1459229884" sldId="260"/>
            <ac:picMk id="21" creationId="{74E5DBCC-CC85-4124-92B3-488FFEB46599}"/>
          </ac:picMkLst>
        </pc:picChg>
        <pc:picChg chg="add del mod">
          <ac:chgData name="Nishitha Nanda" userId="6d1d25f87945e9a1" providerId="LiveId" clId="{1E997F17-F3DE-408D-93CF-5B9AAA1284C6}" dt="2021-09-11T15:19:32.142" v="360" actId="21"/>
          <ac:picMkLst>
            <pc:docMk/>
            <pc:sldMk cId="1459229884" sldId="260"/>
            <ac:picMk id="22" creationId="{B598BEDA-EAD1-42C9-81E0-E674DCD411E7}"/>
          </ac:picMkLst>
        </pc:picChg>
        <pc:picChg chg="add del mod modCrop">
          <ac:chgData name="Nishitha Nanda" userId="6d1d25f87945e9a1" providerId="LiveId" clId="{1E997F17-F3DE-408D-93CF-5B9AAA1284C6}" dt="2021-09-11T15:46:14.003" v="571" actId="21"/>
          <ac:picMkLst>
            <pc:docMk/>
            <pc:sldMk cId="1459229884" sldId="260"/>
            <ac:picMk id="24" creationId="{9B46FA3A-AA22-400B-A0BA-FDDC9989ADB2}"/>
          </ac:picMkLst>
        </pc:picChg>
        <pc:picChg chg="add del mod modCrop">
          <ac:chgData name="Nishitha Nanda" userId="6d1d25f87945e9a1" providerId="LiveId" clId="{1E997F17-F3DE-408D-93CF-5B9AAA1284C6}" dt="2021-09-11T15:46:14.003" v="571" actId="21"/>
          <ac:picMkLst>
            <pc:docMk/>
            <pc:sldMk cId="1459229884" sldId="260"/>
            <ac:picMk id="26" creationId="{0C392E6E-37F3-4BC2-8969-0CD277F72867}"/>
          </ac:picMkLst>
        </pc:picChg>
        <pc:picChg chg="add del mod modCrop">
          <ac:chgData name="Nishitha Nanda" userId="6d1d25f87945e9a1" providerId="LiveId" clId="{1E997F17-F3DE-408D-93CF-5B9AAA1284C6}" dt="2021-09-11T15:46:14.003" v="571" actId="21"/>
          <ac:picMkLst>
            <pc:docMk/>
            <pc:sldMk cId="1459229884" sldId="260"/>
            <ac:picMk id="28" creationId="{A44CACE2-97A7-48F8-BAE1-FFD886074371}"/>
          </ac:picMkLst>
        </pc:picChg>
        <pc:picChg chg="add mod">
          <ac:chgData name="Nishitha Nanda" userId="6d1d25f87945e9a1" providerId="LiveId" clId="{1E997F17-F3DE-408D-93CF-5B9AAA1284C6}" dt="2021-09-11T15:59:53.524" v="611" actId="1076"/>
          <ac:picMkLst>
            <pc:docMk/>
            <pc:sldMk cId="1459229884" sldId="260"/>
            <ac:picMk id="29" creationId="{BC74AD07-E734-4E94-A497-9ADBA369A048}"/>
          </ac:picMkLst>
        </pc:picChg>
        <pc:picChg chg="add del mod">
          <ac:chgData name="Nishitha Nanda" userId="6d1d25f87945e9a1" providerId="LiveId" clId="{1E997F17-F3DE-408D-93CF-5B9AAA1284C6}" dt="2021-09-12T10:06:59.902" v="1191" actId="478"/>
          <ac:picMkLst>
            <pc:docMk/>
            <pc:sldMk cId="1459229884" sldId="260"/>
            <ac:picMk id="30" creationId="{549B9C71-1488-47D5-AAD3-CC53F4CF94FE}"/>
          </ac:picMkLst>
        </pc:picChg>
        <pc:picChg chg="add del mod modCrop">
          <ac:chgData name="Nishitha Nanda" userId="6d1d25f87945e9a1" providerId="LiveId" clId="{1E997F17-F3DE-408D-93CF-5B9AAA1284C6}" dt="2021-09-13T05:39:01.356" v="1807" actId="21"/>
          <ac:picMkLst>
            <pc:docMk/>
            <pc:sldMk cId="1459229884" sldId="260"/>
            <ac:picMk id="31" creationId="{F5F16A6B-A8A0-4E76-BD5A-679AF8232A45}"/>
          </ac:picMkLst>
        </pc:picChg>
        <pc:picChg chg="add mod modCrop">
          <ac:chgData name="Nishitha Nanda" userId="6d1d25f87945e9a1" providerId="LiveId" clId="{1E997F17-F3DE-408D-93CF-5B9AAA1284C6}" dt="2021-09-13T05:43:36.734" v="2065" actId="1076"/>
          <ac:picMkLst>
            <pc:docMk/>
            <pc:sldMk cId="1459229884" sldId="260"/>
            <ac:picMk id="32" creationId="{D55CD945-40EF-4AC3-A351-378E7A35C425}"/>
          </ac:picMkLst>
        </pc:picChg>
        <pc:picChg chg="add mod">
          <ac:chgData name="Nishitha Nanda" userId="6d1d25f87945e9a1" providerId="LiveId" clId="{1E997F17-F3DE-408D-93CF-5B9AAA1284C6}" dt="2021-09-12T10:19:52.321" v="1565" actId="164"/>
          <ac:picMkLst>
            <pc:docMk/>
            <pc:sldMk cId="1459229884" sldId="260"/>
            <ac:picMk id="33" creationId="{4266F783-77E2-4EED-8FAF-F2AB8F6A03A7}"/>
          </ac:picMkLst>
        </pc:picChg>
        <pc:picChg chg="add mod">
          <ac:chgData name="Nishitha Nanda" userId="6d1d25f87945e9a1" providerId="LiveId" clId="{1E997F17-F3DE-408D-93CF-5B9AAA1284C6}" dt="2021-09-13T05:44:14.711" v="2223" actId="1037"/>
          <ac:picMkLst>
            <pc:docMk/>
            <pc:sldMk cId="1459229884" sldId="260"/>
            <ac:picMk id="34" creationId="{9A0CB77E-BADE-4D9F-87B8-5A3E307A251D}"/>
          </ac:picMkLst>
        </pc:picChg>
        <pc:picChg chg="mod">
          <ac:chgData name="Nishitha Nanda" userId="6d1d25f87945e9a1" providerId="LiveId" clId="{1E997F17-F3DE-408D-93CF-5B9AAA1284C6}" dt="2021-09-12T10:19:56.175" v="1566" actId="571"/>
          <ac:picMkLst>
            <pc:docMk/>
            <pc:sldMk cId="1459229884" sldId="260"/>
            <ac:picMk id="35" creationId="{25BCCC7D-8F79-432A-9DF9-CD02DF309ACA}"/>
          </ac:picMkLst>
        </pc:picChg>
        <pc:picChg chg="mod">
          <ac:chgData name="Nishitha Nanda" userId="6d1d25f87945e9a1" providerId="LiveId" clId="{1E997F17-F3DE-408D-93CF-5B9AAA1284C6}" dt="2021-09-12T10:20:04.096" v="1568" actId="571"/>
          <ac:picMkLst>
            <pc:docMk/>
            <pc:sldMk cId="1459229884" sldId="260"/>
            <ac:picMk id="40" creationId="{37229452-3E95-4C74-A652-3556496C573A}"/>
          </ac:picMkLst>
        </pc:picChg>
        <pc:picChg chg="mod">
          <ac:chgData name="Nishitha Nanda" userId="6d1d25f87945e9a1" providerId="LiveId" clId="{1E997F17-F3DE-408D-93CF-5B9AAA1284C6}" dt="2021-09-12T10:20:13.508" v="1569" actId="571"/>
          <ac:picMkLst>
            <pc:docMk/>
            <pc:sldMk cId="1459229884" sldId="260"/>
            <ac:picMk id="45" creationId="{6F16A890-050C-445D-80AA-8DD00E204C4D}"/>
          </ac:picMkLst>
        </pc:picChg>
        <pc:picChg chg="add del mod">
          <ac:chgData name="Nishitha Nanda" userId="6d1d25f87945e9a1" providerId="LiveId" clId="{1E997F17-F3DE-408D-93CF-5B9AAA1284C6}" dt="2021-09-13T05:41:44.509" v="1824" actId="21"/>
          <ac:picMkLst>
            <pc:docMk/>
            <pc:sldMk cId="1459229884" sldId="260"/>
            <ac:picMk id="48" creationId="{C6A08BCE-AF09-48C7-93A4-1FD4DB065199}"/>
          </ac:picMkLst>
        </pc:picChg>
      </pc:sldChg>
      <pc:sldChg chg="del">
        <pc:chgData name="Nishitha Nanda" userId="6d1d25f87945e9a1" providerId="LiveId" clId="{1E997F17-F3DE-408D-93CF-5B9AAA1284C6}" dt="2021-09-11T10:40:43.353" v="17" actId="2696"/>
        <pc:sldMkLst>
          <pc:docMk/>
          <pc:sldMk cId="1625434684" sldId="261"/>
        </pc:sldMkLst>
      </pc:sldChg>
      <pc:sldChg chg="del">
        <pc:chgData name="Nishitha Nanda" userId="6d1d25f87945e9a1" providerId="LiveId" clId="{1E997F17-F3DE-408D-93CF-5B9AAA1284C6}" dt="2021-09-11T10:40:31.782" v="16" actId="2696"/>
        <pc:sldMkLst>
          <pc:docMk/>
          <pc:sldMk cId="919425988" sldId="278"/>
        </pc:sldMkLst>
      </pc:sldChg>
      <pc:sldChg chg="modSp mod">
        <pc:chgData name="Nishitha Nanda" userId="6d1d25f87945e9a1" providerId="LiveId" clId="{1E997F17-F3DE-408D-93CF-5B9AAA1284C6}" dt="2021-09-13T06:14:43.979" v="2858" actId="14100"/>
        <pc:sldMkLst>
          <pc:docMk/>
          <pc:sldMk cId="0" sldId="279"/>
        </pc:sldMkLst>
        <pc:spChg chg="mod">
          <ac:chgData name="Nishitha Nanda" userId="6d1d25f87945e9a1" providerId="LiveId" clId="{1E997F17-F3DE-408D-93CF-5B9AAA1284C6}" dt="2021-09-13T06:14:43.979" v="2858" actId="14100"/>
          <ac:spMkLst>
            <pc:docMk/>
            <pc:sldMk cId="0" sldId="279"/>
            <ac:spMk id="5" creationId="{00000000-0000-0000-0000-000000000000}"/>
          </ac:spMkLst>
        </pc:spChg>
      </pc:sldChg>
      <pc:sldChg chg="addSp delSp modSp add mod delAnim modAnim">
        <pc:chgData name="Nishitha Nanda" userId="6d1d25f87945e9a1" providerId="LiveId" clId="{1E997F17-F3DE-408D-93CF-5B9AAA1284C6}" dt="2021-09-13T06:04:58.890" v="2807" actId="1440"/>
        <pc:sldMkLst>
          <pc:docMk/>
          <pc:sldMk cId="95692790" sldId="281"/>
        </pc:sldMkLst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4" creationId="{08B56E64-5728-46CB-9A5C-E52E3BE6DA13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5" creationId="{4D599140-FDDF-4D74-AE80-C6DA62E6F242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6" creationId="{5E87138F-85D7-459C-AAE4-1130BFA72F7D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7" creationId="{04A543EA-14AE-4CD9-81CE-705705A2A509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8" creationId="{46542B33-44D6-4480-BFB5-7E80B2B60B7F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9" creationId="{F271A66B-0C6B-4F0B-AA43-9733591588DC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12" creationId="{C0C888ED-AFFA-4343-8301-38EA93C4AD5C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15" creationId="{D4B62D31-861B-47F1-B973-F26C8268E432}"/>
          </ac:spMkLst>
        </pc:spChg>
        <pc:spChg chg="del">
          <ac:chgData name="Nishitha Nanda" userId="6d1d25f87945e9a1" providerId="LiveId" clId="{1E997F17-F3DE-408D-93CF-5B9AAA1284C6}" dt="2021-09-13T06:02:34.117" v="2782" actId="478"/>
          <ac:spMkLst>
            <pc:docMk/>
            <pc:sldMk cId="95692790" sldId="281"/>
            <ac:spMk id="16" creationId="{8721E739-68EA-4C09-967A-91780DD20E19}"/>
          </ac:spMkLst>
        </pc:spChg>
        <pc:grpChg chg="del">
          <ac:chgData name="Nishitha Nanda" userId="6d1d25f87945e9a1" providerId="LiveId" clId="{1E997F17-F3DE-408D-93CF-5B9AAA1284C6}" dt="2021-09-13T06:02:34.117" v="2782" actId="478"/>
          <ac:grpSpMkLst>
            <pc:docMk/>
            <pc:sldMk cId="95692790" sldId="281"/>
            <ac:grpSpMk id="19" creationId="{8226120F-1BAB-4F07-B13A-D792BD28F4A9}"/>
          </ac:grpSpMkLst>
        </pc:grpChg>
        <pc:picChg chg="del">
          <ac:chgData name="Nishitha Nanda" userId="6d1d25f87945e9a1" providerId="LiveId" clId="{1E997F17-F3DE-408D-93CF-5B9AAA1284C6}" dt="2021-09-13T06:02:34.117" v="2782" actId="478"/>
          <ac:picMkLst>
            <pc:docMk/>
            <pc:sldMk cId="95692790" sldId="281"/>
            <ac:picMk id="3" creationId="{EB36ABBB-6CB2-40B3-80AB-258505609E5F}"/>
          </ac:picMkLst>
        </pc:picChg>
        <pc:picChg chg="del">
          <ac:chgData name="Nishitha Nanda" userId="6d1d25f87945e9a1" providerId="LiveId" clId="{1E997F17-F3DE-408D-93CF-5B9AAA1284C6}" dt="2021-09-13T06:02:34.117" v="2782" actId="478"/>
          <ac:picMkLst>
            <pc:docMk/>
            <pc:sldMk cId="95692790" sldId="281"/>
            <ac:picMk id="10" creationId="{B7AD7757-7FBD-4B49-B737-1E8DA54C3CBC}"/>
          </ac:picMkLst>
        </pc:picChg>
        <pc:picChg chg="add mod">
          <ac:chgData name="Nishitha Nanda" userId="6d1d25f87945e9a1" providerId="LiveId" clId="{1E997F17-F3DE-408D-93CF-5B9AAA1284C6}" dt="2021-09-13T06:04:58.890" v="2807" actId="1440"/>
          <ac:picMkLst>
            <pc:docMk/>
            <pc:sldMk cId="95692790" sldId="281"/>
            <ac:picMk id="13" creationId="{095E8948-0571-4DC2-8B50-F11DBAFBFA19}"/>
          </ac:picMkLst>
        </pc:picChg>
      </pc:sldChg>
      <pc:sldChg chg="new del">
        <pc:chgData name="Nishitha Nanda" userId="6d1d25f87945e9a1" providerId="LiveId" clId="{1E997F17-F3DE-408D-93CF-5B9AAA1284C6}" dt="2021-09-12T10:13:01.582" v="1379" actId="680"/>
        <pc:sldMkLst>
          <pc:docMk/>
          <pc:sldMk cId="3929004113" sldId="281"/>
        </pc:sldMkLst>
      </pc:sldChg>
      <pc:sldChg chg="new del">
        <pc:chgData name="Nishitha Nanda" userId="6d1d25f87945e9a1" providerId="LiveId" clId="{1E997F17-F3DE-408D-93CF-5B9AAA1284C6}" dt="2021-09-13T06:02:24.334" v="2780" actId="47"/>
        <pc:sldMkLst>
          <pc:docMk/>
          <pc:sldMk cId="3967572293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DA11-3F20-40F3-A674-937683ECAF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C7EC5-9F2F-4CED-A5F0-2785B3BB6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91A63-434C-4B6B-8602-5AD56CD51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5697F-668F-4BC8-8642-3215F4FA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94171-4652-4944-9208-75F229A7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7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3574-2E99-4709-BD4F-4AB41DC64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0D50A-B868-4A9A-8986-ED4C7F175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EE00F-39A3-4107-98E0-0A8A33A28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3434D-A539-4AAA-A3B7-2ED0A63B3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67104-D05A-45F2-9F5D-64FC35409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0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19A064-6DC6-46FF-9E26-CF6482A391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BB1FEE-4DB6-43C7-AA7A-539A418EA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412B1-F342-4DF7-A4AC-16ACD245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58D67-F282-4C49-8CFC-34A608CA5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F2D21-C728-4BB5-AE6C-97BE1FA0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9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FCAF2-0C59-43C4-B418-73DF1F18E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76C03-8A34-4872-BE01-1AD7B8486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58F68-645E-47A3-84B4-4A1789B88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A063A-7F9D-47D5-BE74-FB16FBB53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5A602-6C95-4CC8-BABE-27EC605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9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EBD28-5677-4B9F-9095-C94F7BFD1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A9682-36AB-44BB-B952-39BBB8A41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1E2E8-73F0-4B67-9899-0DD5DB4C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4609C-1F1D-4F99-8304-118256C3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21187-C277-4DBE-B5D4-DC0BF799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12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E43E9-6D5B-46DF-B5FB-F2E27DC38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C06AE-DC74-4E24-B2A7-8B0604F0A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85670-3F06-4BF9-AE51-60E719AB3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4524A-41E0-4A6B-8C10-0A633280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DE01E-CC2C-4DD3-9521-F3B3172E1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48E46-0009-401F-A48B-E821B764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71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4898-79BD-4CCB-90D8-533266A9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C2A77-036D-4849-B418-C5111B430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829DB-9B76-48D7-B205-9BF6DDD7E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731CF7-5DC6-41CC-A31A-A8B21C7176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47615-678D-4BAC-AE0E-456F8270E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4E4D83-FB4A-4C3A-9FAF-7519138B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7C0675-8806-40B5-96EF-D66B7ECE2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89131D-D18A-4010-815E-9CC17B79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1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0246-8996-44A5-A436-C48384826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2DB1C6-C946-4EB8-ADB0-10EDFF3C8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A5DDB9-7004-4F31-8A4F-BB56DF9A4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7A405-A7B9-4CD0-A8CF-DA24D443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4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BC4561-4E52-472B-ADE0-C799620EA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3E2476-03F4-45EC-BBC1-AB8F66AD2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D0AD6-C3C5-4E13-8951-939072AE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1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EE82F-B409-4A27-A13C-9C7DF5A9C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E0F9-46E0-4175-949E-ECED6D0F7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8BB5B-1357-450A-B7A3-226E421C0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3D6E6-707C-4B18-89CD-712CE5096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BAD3D-27E9-4BE7-97AC-3188F058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E9941-454E-434B-8695-786C8121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9A2-10D3-46B3-992E-96D54B5C5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6704D0-582B-45F1-9852-0D9E9927B5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4F3F9-1FFD-4FAB-BA36-BAF32CCC4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6D223-85A1-453F-8CC5-9D565D764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631F1-6D67-40B0-AE57-D1C343285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5431B-F477-484B-898C-27E0F069D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14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F81084-6393-4D77-8BE8-8EC8D0E1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03E10-33CC-4D2E-9906-132EA286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C271D-1F53-4878-8A63-DA9846018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2473-0CCE-4F57-BDD1-43E0CF514B1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C16A1-5787-43B5-B06F-77230F843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44D8E-BFDA-478B-B68F-92281C19D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FCF39-36D1-47D7-AED1-7765464D4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fif"/><Relationship Id="rId4" Type="http://schemas.openxmlformats.org/officeDocument/2006/relationships/image" Target="../media/image15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f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fif"/><Relationship Id="rId4" Type="http://schemas.openxmlformats.org/officeDocument/2006/relationships/image" Target="../media/image6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f0Zjn72zrA?feature=oembed" TargetMode="External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1738282" y="214290"/>
            <a:ext cx="2214578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738282" y="2000240"/>
            <a:ext cx="956979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   WELCOME TO ON LINE CLASS</a:t>
            </a:r>
          </a:p>
          <a:p>
            <a:r>
              <a:rPr lang="en-US" sz="3600" b="1" dirty="0"/>
              <a:t>                                    CLASS-UKG</a:t>
            </a:r>
          </a:p>
          <a:p>
            <a:r>
              <a:rPr lang="en-US" sz="3600" b="1" dirty="0"/>
              <a:t>                                    SUBJECT-CONVERSATION</a:t>
            </a:r>
          </a:p>
          <a:p>
            <a:r>
              <a:rPr lang="en-US" sz="3600" b="1" dirty="0"/>
              <a:t>                                    TOPIC-ONCE AGAIN </a:t>
            </a:r>
          </a:p>
          <a:p>
            <a:r>
              <a:rPr lang="en-US" sz="3600" b="1" dirty="0"/>
              <a:t>                                      (SORRY AND EXCUSE ME)</a:t>
            </a:r>
          </a:p>
          <a:p>
            <a:r>
              <a:rPr lang="en-US" sz="3600" b="1" dirty="0"/>
              <a:t>  </a:t>
            </a:r>
            <a:endParaRPr lang="en-IN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5D872C1-E703-453D-A98E-5545AD70BF94}"/>
              </a:ext>
            </a:extLst>
          </p:cNvPr>
          <p:cNvSpPr/>
          <p:nvPr/>
        </p:nvSpPr>
        <p:spPr>
          <a:xfrm>
            <a:off x="2524124" y="381000"/>
            <a:ext cx="6610349" cy="59132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C:\Users\user\Downloads\20210824_213201.jpg">
            <a:extLst>
              <a:ext uri="{FF2B5EF4-FFF2-40B4-BE49-F238E27FC236}">
                <a16:creationId xmlns:a16="http://schemas.microsoft.com/office/drawing/2014/main" id="{A3DE72BD-2030-4387-843D-BB078B779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62" y="3273910"/>
            <a:ext cx="2061937" cy="256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E4CFED3-3EC5-4980-8AB3-67A2E449D5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6688"/>
          <a:stretch/>
        </p:blipFill>
        <p:spPr>
          <a:xfrm>
            <a:off x="321741" y="80701"/>
            <a:ext cx="2061937" cy="210052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BFD2425-C6BB-4076-A47D-0707D805774B}"/>
              </a:ext>
            </a:extLst>
          </p:cNvPr>
          <p:cNvSpPr txBox="1"/>
          <p:nvPr/>
        </p:nvSpPr>
        <p:spPr>
          <a:xfrm>
            <a:off x="2896681" y="563786"/>
            <a:ext cx="630204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We should say sorry when,</a:t>
            </a:r>
          </a:p>
          <a:p>
            <a:pPr marL="342900" indent="-342900">
              <a:buAutoNum type="arabicPeriod"/>
            </a:pPr>
            <a:r>
              <a:rPr lang="en-US" sz="3200" b="1" dirty="0"/>
              <a:t>We hurt or tease someone.</a:t>
            </a:r>
          </a:p>
          <a:p>
            <a:pPr marL="342900" indent="-342900">
              <a:buAutoNum type="arabicPeriod"/>
            </a:pPr>
            <a:r>
              <a:rPr lang="en-US" sz="3200" b="1" dirty="0"/>
              <a:t> We lose something that belong to someone else.</a:t>
            </a:r>
          </a:p>
          <a:p>
            <a:pPr marL="342900" indent="-342900">
              <a:buAutoNum type="arabicPeriod"/>
            </a:pPr>
            <a:r>
              <a:rPr lang="en-US" sz="3200" b="1" dirty="0"/>
              <a:t>If we break something knowingly or by mistake.</a:t>
            </a:r>
          </a:p>
          <a:p>
            <a:pPr marL="342900" indent="-342900">
              <a:buAutoNum type="arabicPeriod"/>
            </a:pPr>
            <a:r>
              <a:rPr lang="en-US" sz="3200" b="1" dirty="0"/>
              <a:t>If we lie or break a rule knowingly.</a:t>
            </a:r>
          </a:p>
          <a:p>
            <a:pPr marL="342900" indent="-342900">
              <a:buAutoNum type="arabicPeriod"/>
            </a:pPr>
            <a:r>
              <a:rPr lang="en-US" sz="3200" b="1" dirty="0"/>
              <a:t> We don’t follow what our parents say.</a:t>
            </a:r>
            <a:endParaRPr lang="en-US" sz="2400" b="1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22C12E8-295B-4A97-8F84-7B77F52CAE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319" y="719846"/>
            <a:ext cx="2486025" cy="1838325"/>
          </a:xfrm>
          <a:prstGeom prst="rect">
            <a:avLst/>
          </a:prstGeom>
        </p:spPr>
      </p:pic>
      <p:pic>
        <p:nvPicPr>
          <p:cNvPr id="17" name="Google Shape;55;p13">
            <a:extLst>
              <a:ext uri="{FF2B5EF4-FFF2-40B4-BE49-F238E27FC236}">
                <a16:creationId xmlns:a16="http://schemas.microsoft.com/office/drawing/2014/main" id="{C58DE04C-E496-42A8-8988-21A95A480938}"/>
              </a:ext>
            </a:extLst>
          </p:cNvPr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0258901" y="5801216"/>
            <a:ext cx="1933099" cy="10086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555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333F070-B4B6-49FD-BA9E-CA0B391262F4}"/>
              </a:ext>
            </a:extLst>
          </p:cNvPr>
          <p:cNvSpPr/>
          <p:nvPr/>
        </p:nvSpPr>
        <p:spPr>
          <a:xfrm>
            <a:off x="2324100" y="95250"/>
            <a:ext cx="7408905" cy="6591299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AA0ACC-FFE9-417A-A0ED-A70AEAA226D2}"/>
              </a:ext>
            </a:extLst>
          </p:cNvPr>
          <p:cNvSpPr txBox="1"/>
          <p:nvPr/>
        </p:nvSpPr>
        <p:spPr>
          <a:xfrm>
            <a:off x="2458994" y="567048"/>
            <a:ext cx="6976378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We should say excuse me when,</a:t>
            </a:r>
            <a:endParaRPr lang="en-US" sz="3200" b="1" i="0" dirty="0">
              <a:effectLst/>
              <a:latin typeface="Open Sans" panose="020B0606030504020204" pitchFamily="34" charset="0"/>
            </a:endParaRPr>
          </a:p>
          <a:p>
            <a:pPr algn="l"/>
            <a:r>
              <a:rPr lang="en-US" sz="2800" b="1" i="0" dirty="0">
                <a:effectLst/>
                <a:latin typeface="Open Sans" panose="020B0606030504020204" pitchFamily="34" charset="0"/>
              </a:rPr>
              <a:t>1. </a:t>
            </a:r>
            <a:r>
              <a:rPr lang="en-US" sz="2800" b="1" dirty="0">
                <a:latin typeface="Open Sans" panose="020B0606030504020204" pitchFamily="34" charset="0"/>
              </a:rPr>
              <a:t>Y</a:t>
            </a:r>
            <a:r>
              <a:rPr lang="en-US" sz="2800" b="1" i="0" dirty="0">
                <a:effectLst/>
                <a:latin typeface="Open Sans" panose="020B0606030504020204" pitchFamily="34" charset="0"/>
              </a:rPr>
              <a:t>ou need to pass by someone who is in your path.</a:t>
            </a:r>
          </a:p>
          <a:p>
            <a:pPr algn="l"/>
            <a:r>
              <a:rPr lang="en-US" sz="2800" b="1" i="0" dirty="0">
                <a:effectLst/>
                <a:latin typeface="Open Sans" panose="020B0606030504020204" pitchFamily="34" charset="0"/>
              </a:rPr>
              <a:t>2. </a:t>
            </a:r>
            <a:r>
              <a:rPr lang="en-US" sz="2800" b="1" dirty="0">
                <a:latin typeface="Open Sans" panose="020B0606030504020204" pitchFamily="34" charset="0"/>
              </a:rPr>
              <a:t>Y</a:t>
            </a:r>
            <a:r>
              <a:rPr lang="en-US" sz="2800" b="1" i="0" dirty="0">
                <a:effectLst/>
                <a:latin typeface="Open Sans" panose="020B0606030504020204" pitchFamily="34" charset="0"/>
              </a:rPr>
              <a:t>ou burp, sneeze or cough.</a:t>
            </a:r>
          </a:p>
          <a:p>
            <a:pPr algn="l"/>
            <a:r>
              <a:rPr lang="en-US" sz="2800" b="1" i="0" dirty="0">
                <a:effectLst/>
                <a:latin typeface="Open Sans" panose="020B0606030504020204" pitchFamily="34" charset="0"/>
              </a:rPr>
              <a:t>3. </a:t>
            </a:r>
            <a:r>
              <a:rPr lang="en-US" sz="2800" b="1" dirty="0">
                <a:latin typeface="Open Sans" panose="020B0606030504020204" pitchFamily="34" charset="0"/>
              </a:rPr>
              <a:t>Y</a:t>
            </a:r>
            <a:r>
              <a:rPr lang="en-US" sz="2800" b="1" i="0" dirty="0">
                <a:effectLst/>
                <a:latin typeface="Open Sans" panose="020B0606030504020204" pitchFamily="34" charset="0"/>
              </a:rPr>
              <a:t>ou didn’t hear or couldn’t understand what someone said and need them to repeat it. Here you say it as a question, “Excuse me?”.</a:t>
            </a:r>
          </a:p>
          <a:p>
            <a:pPr algn="l"/>
            <a:r>
              <a:rPr lang="en-US" sz="2800" b="1" i="0" dirty="0">
                <a:effectLst/>
                <a:latin typeface="Open Sans" panose="020B0606030504020204" pitchFamily="34" charset="0"/>
              </a:rPr>
              <a:t>4.  </a:t>
            </a:r>
            <a:r>
              <a:rPr lang="en-US" sz="2800" b="1" dirty="0">
                <a:latin typeface="Open Sans" panose="020B0606030504020204" pitchFamily="34" charset="0"/>
              </a:rPr>
              <a:t>Y</a:t>
            </a:r>
            <a:r>
              <a:rPr lang="en-US" sz="2800" b="1" i="0" dirty="0">
                <a:effectLst/>
                <a:latin typeface="Open Sans" panose="020B0606030504020204" pitchFamily="34" charset="0"/>
              </a:rPr>
              <a:t>ou need to exit the room for a moment during a meal </a:t>
            </a:r>
            <a:r>
              <a:rPr lang="en-US" sz="2800" b="1" i="0">
                <a:effectLst/>
                <a:latin typeface="Open Sans" panose="020B0606030504020204" pitchFamily="34" charset="0"/>
              </a:rPr>
              <a:t>or  an conversation</a:t>
            </a:r>
            <a:r>
              <a:rPr lang="en-US" sz="2800" b="1" i="0" dirty="0">
                <a:effectLst/>
                <a:latin typeface="Open Sans" panose="020B0606030504020204" pitchFamily="34" charset="0"/>
              </a:rPr>
              <a:t>.</a:t>
            </a:r>
          </a:p>
          <a:p>
            <a:pPr algn="l"/>
            <a:r>
              <a:rPr lang="en-US" sz="2800" b="1" i="0" dirty="0">
                <a:effectLst/>
                <a:latin typeface="Open Sans" panose="020B0606030504020204" pitchFamily="34" charset="0"/>
              </a:rPr>
              <a:t>5. To get someone’s attention to ask a question.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481265-E9F1-4BB2-9E37-49EB419A9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861" y="3649933"/>
            <a:ext cx="2326760" cy="17361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4ECA5A-8592-460B-B4E2-CCED5F478F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38" r="25268" b="6339"/>
          <a:stretch/>
        </p:blipFill>
        <p:spPr>
          <a:xfrm>
            <a:off x="10130913" y="334837"/>
            <a:ext cx="1903446" cy="26280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1964D6-7557-4A34-9C87-2B3C424EBC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18" t="10587" r="10118" b="10587"/>
          <a:stretch/>
        </p:blipFill>
        <p:spPr>
          <a:xfrm>
            <a:off x="43155" y="215526"/>
            <a:ext cx="2162567" cy="21371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CD9EC1-36B5-423A-8D9C-E97C6D9CF48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38828" r="9832"/>
          <a:stretch/>
        </p:blipFill>
        <p:spPr>
          <a:xfrm>
            <a:off x="91531" y="4752975"/>
            <a:ext cx="2153812" cy="1837789"/>
          </a:xfrm>
          <a:prstGeom prst="rect">
            <a:avLst/>
          </a:prstGeom>
        </p:spPr>
      </p:pic>
      <p:pic>
        <p:nvPicPr>
          <p:cNvPr id="13" name="Google Shape;55;p13">
            <a:extLst>
              <a:ext uri="{FF2B5EF4-FFF2-40B4-BE49-F238E27FC236}">
                <a16:creationId xmlns:a16="http://schemas.microsoft.com/office/drawing/2014/main" id="{39502DE0-AE8F-41EF-8F3F-4E4BD449B4E5}"/>
              </a:ext>
            </a:extLst>
          </p:cNvPr>
          <p:cNvPicPr preferRelativeResize="0"/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10130913" y="5799250"/>
            <a:ext cx="1933099" cy="10086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27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CBCFF5-5626-4E5E-A3C0-2CF9A0EBAD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0" t="9961" r="6640" b="9961"/>
          <a:stretch/>
        </p:blipFill>
        <p:spPr>
          <a:xfrm>
            <a:off x="6510338" y="3559430"/>
            <a:ext cx="2340641" cy="14382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74A3502-9C34-4F37-82FA-A69AA0992C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786" y="884768"/>
            <a:ext cx="2118882" cy="21188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BEA27E-3AD3-4A80-B664-23F4AD8275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1" y="997508"/>
            <a:ext cx="1852874" cy="18528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B0640F-2155-4CCB-B9FE-3F02555F30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1" y="3311211"/>
            <a:ext cx="2294645" cy="2294645"/>
          </a:xfrm>
          <a:prstGeom prst="rect">
            <a:avLst/>
          </a:prstGeom>
        </p:spPr>
      </p:pic>
      <p:pic>
        <p:nvPicPr>
          <p:cNvPr id="15" name="Google Shape;55;p13">
            <a:extLst>
              <a:ext uri="{FF2B5EF4-FFF2-40B4-BE49-F238E27FC236}">
                <a16:creationId xmlns:a16="http://schemas.microsoft.com/office/drawing/2014/main" id="{6A3E2863-DE6C-4662-AB22-C5564679F137}"/>
              </a:ext>
            </a:extLst>
          </p:cNvPr>
          <p:cNvPicPr preferRelativeResize="0"/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10209190" y="5830263"/>
            <a:ext cx="1933099" cy="10086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4E60DD0-DA00-4F01-BFC2-452F0D8A1D1E}"/>
              </a:ext>
            </a:extLst>
          </p:cNvPr>
          <p:cNvSpPr txBox="1"/>
          <p:nvPr/>
        </p:nvSpPr>
        <p:spPr>
          <a:xfrm>
            <a:off x="2133600" y="785171"/>
            <a:ext cx="33813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arrive late in class?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3D3ED4-09F0-475D-BEA4-F99F97C47B28}"/>
              </a:ext>
            </a:extLst>
          </p:cNvPr>
          <p:cNvSpPr txBox="1"/>
          <p:nvPr/>
        </p:nvSpPr>
        <p:spPr>
          <a:xfrm>
            <a:off x="9115668" y="857880"/>
            <a:ext cx="27620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hurt someone?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43C1DF-B4CF-4DE3-BD02-2D935D19FAA8}"/>
              </a:ext>
            </a:extLst>
          </p:cNvPr>
          <p:cNvSpPr txBox="1"/>
          <p:nvPr/>
        </p:nvSpPr>
        <p:spPr>
          <a:xfrm>
            <a:off x="2657123" y="3166773"/>
            <a:ext cx="33813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want to seek someone’s attention?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8FD113-590D-4C20-AF53-184EC6D51B06}"/>
              </a:ext>
            </a:extLst>
          </p:cNvPr>
          <p:cNvSpPr txBox="1"/>
          <p:nvPr/>
        </p:nvSpPr>
        <p:spPr>
          <a:xfrm>
            <a:off x="8805983" y="3416115"/>
            <a:ext cx="33813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break something which belongs to someone else?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6B8085-28F9-410C-9350-6825E379DF7D}"/>
              </a:ext>
            </a:extLst>
          </p:cNvPr>
          <p:cNvSpPr txBox="1"/>
          <p:nvPr/>
        </p:nvSpPr>
        <p:spPr>
          <a:xfrm>
            <a:off x="2757301" y="129257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What do we say,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E86FA01-227D-4740-8137-D6E560DF5325}"/>
              </a:ext>
            </a:extLst>
          </p:cNvPr>
          <p:cNvSpPr/>
          <p:nvPr/>
        </p:nvSpPr>
        <p:spPr>
          <a:xfrm>
            <a:off x="2552700" y="1862390"/>
            <a:ext cx="195262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CBC529-D5CA-4BCF-8A6D-27FF592EBC94}"/>
              </a:ext>
            </a:extLst>
          </p:cNvPr>
          <p:cNvSpPr/>
          <p:nvPr/>
        </p:nvSpPr>
        <p:spPr>
          <a:xfrm>
            <a:off x="9639300" y="2075434"/>
            <a:ext cx="195262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22376D-F658-4640-BA39-59291130B4C0}"/>
              </a:ext>
            </a:extLst>
          </p:cNvPr>
          <p:cNvSpPr/>
          <p:nvPr/>
        </p:nvSpPr>
        <p:spPr>
          <a:xfrm>
            <a:off x="2770507" y="4917304"/>
            <a:ext cx="1952625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DCDD1-64B5-41FD-90A2-176033F44438}"/>
              </a:ext>
            </a:extLst>
          </p:cNvPr>
          <p:cNvSpPr/>
          <p:nvPr/>
        </p:nvSpPr>
        <p:spPr>
          <a:xfrm>
            <a:off x="6762551" y="5360095"/>
            <a:ext cx="195262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8D8D6-F4FB-48CB-A846-2E23C99E1031}"/>
              </a:ext>
            </a:extLst>
          </p:cNvPr>
          <p:cNvSpPr txBox="1"/>
          <p:nvPr/>
        </p:nvSpPr>
        <p:spPr>
          <a:xfrm>
            <a:off x="2658502" y="1923945"/>
            <a:ext cx="1633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SORRY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29BAC7-4376-4147-9607-2609354BDAB3}"/>
              </a:ext>
            </a:extLst>
          </p:cNvPr>
          <p:cNvSpPr txBox="1"/>
          <p:nvPr/>
        </p:nvSpPr>
        <p:spPr>
          <a:xfrm>
            <a:off x="9679809" y="2136989"/>
            <a:ext cx="1633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SORRY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D9CBA3-E48C-4B77-A98A-2419B0E69DD5}"/>
              </a:ext>
            </a:extLst>
          </p:cNvPr>
          <p:cNvSpPr txBox="1"/>
          <p:nvPr/>
        </p:nvSpPr>
        <p:spPr>
          <a:xfrm>
            <a:off x="6918768" y="5488127"/>
            <a:ext cx="16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SORRY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DC3148-B614-4AA0-A4AF-ACC96B4D605C}"/>
              </a:ext>
            </a:extLst>
          </p:cNvPr>
          <p:cNvSpPr txBox="1"/>
          <p:nvPr/>
        </p:nvSpPr>
        <p:spPr>
          <a:xfrm>
            <a:off x="2725104" y="4940965"/>
            <a:ext cx="1952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EXCUSE ME</a:t>
            </a:r>
          </a:p>
        </p:txBody>
      </p:sp>
    </p:spTree>
    <p:extLst>
      <p:ext uri="{BB962C8B-B14F-4D97-AF65-F5344CB8AC3E}">
        <p14:creationId xmlns:p14="http://schemas.microsoft.com/office/powerpoint/2010/main" val="55214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" grpId="0" animBg="1"/>
      <p:bldP spid="13" grpId="0" animBg="1"/>
      <p:bldP spid="14" grpId="0" animBg="1"/>
      <p:bldP spid="21" grpId="0" animBg="1"/>
      <p:bldP spid="4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F017E167-52AB-4360-B398-440B6BABF543}"/>
              </a:ext>
            </a:extLst>
          </p:cNvPr>
          <p:cNvSpPr/>
          <p:nvPr/>
        </p:nvSpPr>
        <p:spPr>
          <a:xfrm>
            <a:off x="3323763" y="2512931"/>
            <a:ext cx="1952625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9" name="Google Shape;55;p13">
            <a:extLst>
              <a:ext uri="{FF2B5EF4-FFF2-40B4-BE49-F238E27FC236}">
                <a16:creationId xmlns:a16="http://schemas.microsoft.com/office/drawing/2014/main" id="{BC74AD07-E734-4E94-A497-9ADBA369A048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44602" y="5766023"/>
            <a:ext cx="1933099" cy="1008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55CD945-40EF-4AC3-A351-378E7A35C4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2" r="31393" b="5445"/>
          <a:stretch/>
        </p:blipFill>
        <p:spPr>
          <a:xfrm>
            <a:off x="864785" y="3693796"/>
            <a:ext cx="1866439" cy="244556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A0CB77E-BADE-4D9F-87B8-5A3E307A25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853" y="842415"/>
            <a:ext cx="2216907" cy="146208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2F0D052-BAEC-4A8C-8F50-147C302E7F53}"/>
              </a:ext>
            </a:extLst>
          </p:cNvPr>
          <p:cNvSpPr txBox="1"/>
          <p:nvPr/>
        </p:nvSpPr>
        <p:spPr>
          <a:xfrm>
            <a:off x="3244760" y="4064984"/>
            <a:ext cx="33813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want to pass through in a line?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5C5F80-3403-4D33-9303-0D755D4840C2}"/>
              </a:ext>
            </a:extLst>
          </p:cNvPr>
          <p:cNvSpPr txBox="1"/>
          <p:nvPr/>
        </p:nvSpPr>
        <p:spPr>
          <a:xfrm>
            <a:off x="7563640" y="2215922"/>
            <a:ext cx="33813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push someone?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78B7E3-D502-4C8C-90B4-51C949410943}"/>
              </a:ext>
            </a:extLst>
          </p:cNvPr>
          <p:cNvSpPr txBox="1"/>
          <p:nvPr/>
        </p:nvSpPr>
        <p:spPr>
          <a:xfrm>
            <a:off x="2974253" y="129026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What do we say?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F98E28-1584-4DD3-A497-9C7087F8191B}"/>
              </a:ext>
            </a:extLst>
          </p:cNvPr>
          <p:cNvSpPr/>
          <p:nvPr/>
        </p:nvSpPr>
        <p:spPr>
          <a:xfrm>
            <a:off x="5173342" y="5432340"/>
            <a:ext cx="195262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828D59-403E-4B33-A809-27616E4CF3FE}"/>
              </a:ext>
            </a:extLst>
          </p:cNvPr>
          <p:cNvSpPr txBox="1"/>
          <p:nvPr/>
        </p:nvSpPr>
        <p:spPr>
          <a:xfrm>
            <a:off x="3323762" y="2623479"/>
            <a:ext cx="1952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EXCUSE 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8751AB6-131A-4F17-98FC-3B36D7075034}"/>
              </a:ext>
            </a:extLst>
          </p:cNvPr>
          <p:cNvSpPr txBox="1"/>
          <p:nvPr/>
        </p:nvSpPr>
        <p:spPr>
          <a:xfrm>
            <a:off x="5173342" y="5496655"/>
            <a:ext cx="1933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EXCUSE ME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7B5C60C-0D17-431C-8DFB-3668BAA90AEC}"/>
              </a:ext>
            </a:extLst>
          </p:cNvPr>
          <p:cNvSpPr txBox="1"/>
          <p:nvPr/>
        </p:nvSpPr>
        <p:spPr>
          <a:xfrm>
            <a:off x="3281199" y="871803"/>
            <a:ext cx="3634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want to ask something in between a meeting? 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FA3B159-65C3-49C9-855E-4B1B1C06D1F4}"/>
              </a:ext>
            </a:extLst>
          </p:cNvPr>
          <p:cNvGrpSpPr/>
          <p:nvPr/>
        </p:nvGrpSpPr>
        <p:grpSpPr>
          <a:xfrm>
            <a:off x="349891" y="656501"/>
            <a:ext cx="2921315" cy="1685024"/>
            <a:chOff x="516933" y="623040"/>
            <a:chExt cx="2921315" cy="1685024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6F16A890-050C-445D-80AA-8DD00E204C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223" b="22223"/>
            <a:stretch/>
          </p:blipFill>
          <p:spPr>
            <a:xfrm>
              <a:off x="516933" y="685175"/>
              <a:ext cx="2921315" cy="1622889"/>
            </a:xfrm>
            <a:prstGeom prst="rect">
              <a:avLst/>
            </a:prstGeom>
          </p:spPr>
        </p:pic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7827437-4930-484A-860D-55BE7366E1FE}"/>
                </a:ext>
              </a:extLst>
            </p:cNvPr>
            <p:cNvSpPr/>
            <p:nvPr/>
          </p:nvSpPr>
          <p:spPr>
            <a:xfrm>
              <a:off x="2507741" y="623040"/>
              <a:ext cx="781050" cy="4998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E3BAFD3-1943-40A3-BAD0-1A62BBE8AE60}"/>
              </a:ext>
            </a:extLst>
          </p:cNvPr>
          <p:cNvSpPr/>
          <p:nvPr/>
        </p:nvSpPr>
        <p:spPr>
          <a:xfrm>
            <a:off x="8418479" y="3366797"/>
            <a:ext cx="195262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C61B98-03D6-4B47-959F-D23A2D41C631}"/>
              </a:ext>
            </a:extLst>
          </p:cNvPr>
          <p:cNvSpPr txBox="1"/>
          <p:nvPr/>
        </p:nvSpPr>
        <p:spPr>
          <a:xfrm>
            <a:off x="8581161" y="3457647"/>
            <a:ext cx="1633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SORRY</a:t>
            </a:r>
          </a:p>
        </p:txBody>
      </p:sp>
    </p:spTree>
    <p:extLst>
      <p:ext uri="{BB962C8B-B14F-4D97-AF65-F5344CB8AC3E}">
        <p14:creationId xmlns:p14="http://schemas.microsoft.com/office/powerpoint/2010/main" val="145922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11" grpId="0"/>
      <p:bldP spid="12" grpId="0"/>
      <p:bldP spid="19" grpId="0" animBg="1"/>
      <p:bldP spid="23" grpId="0"/>
      <p:bldP spid="26" grpId="0"/>
      <p:bldP spid="42" grpId="0"/>
      <p:bldP spid="27" grpId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2C83CF5A-6E90-40FB-AC59-86DB2D5C513F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211277" y="5792163"/>
            <a:ext cx="1933099" cy="1008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B36ABBB-6CB2-40B3-80AB-258505609E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70" b="9892"/>
          <a:stretch/>
        </p:blipFill>
        <p:spPr>
          <a:xfrm>
            <a:off x="229618" y="3555597"/>
            <a:ext cx="2467290" cy="158534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8B56E64-5728-46CB-9A5C-E52E3BE6DA13}"/>
              </a:ext>
            </a:extLst>
          </p:cNvPr>
          <p:cNvSpPr/>
          <p:nvPr/>
        </p:nvSpPr>
        <p:spPr>
          <a:xfrm>
            <a:off x="2928715" y="5872982"/>
            <a:ext cx="195262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599140-FDDF-4D74-AE80-C6DA62E6F242}"/>
              </a:ext>
            </a:extLst>
          </p:cNvPr>
          <p:cNvSpPr txBox="1"/>
          <p:nvPr/>
        </p:nvSpPr>
        <p:spPr>
          <a:xfrm>
            <a:off x="2790825" y="3150937"/>
            <a:ext cx="33813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you are asked for a pencil but you have only one which you are using?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87138F-85D7-459C-AAE4-1130BFA72F7D}"/>
              </a:ext>
            </a:extLst>
          </p:cNvPr>
          <p:cNvSpPr txBox="1"/>
          <p:nvPr/>
        </p:nvSpPr>
        <p:spPr>
          <a:xfrm>
            <a:off x="3074041" y="5938943"/>
            <a:ext cx="1633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SORRY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A543EA-14AE-4CD9-81CE-705705A2A509}"/>
              </a:ext>
            </a:extLst>
          </p:cNvPr>
          <p:cNvSpPr/>
          <p:nvPr/>
        </p:nvSpPr>
        <p:spPr>
          <a:xfrm>
            <a:off x="2765923" y="1992033"/>
            <a:ext cx="1952625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542B33-44D6-4480-BFB5-7E80B2B60B7F}"/>
              </a:ext>
            </a:extLst>
          </p:cNvPr>
          <p:cNvSpPr txBox="1"/>
          <p:nvPr/>
        </p:nvSpPr>
        <p:spPr>
          <a:xfrm>
            <a:off x="2762250" y="2077208"/>
            <a:ext cx="1933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EXCUSE 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71A66B-0C6B-4F0B-AA43-9733591588DC}"/>
              </a:ext>
            </a:extLst>
          </p:cNvPr>
          <p:cNvSpPr txBox="1"/>
          <p:nvPr/>
        </p:nvSpPr>
        <p:spPr>
          <a:xfrm>
            <a:off x="2673006" y="477734"/>
            <a:ext cx="33813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we want our teacher to repeat a sentence?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AD7757-7FBD-4B49-B737-1E8DA54C3C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63" y="286951"/>
            <a:ext cx="2372684" cy="177038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0C888ED-AFFA-4343-8301-38EA93C4AD5C}"/>
              </a:ext>
            </a:extLst>
          </p:cNvPr>
          <p:cNvSpPr txBox="1"/>
          <p:nvPr/>
        </p:nvSpPr>
        <p:spPr>
          <a:xfrm>
            <a:off x="7285752" y="2278324"/>
            <a:ext cx="33813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When someone falls because of us?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B62D31-861B-47F1-B973-F26C8268E432}"/>
              </a:ext>
            </a:extLst>
          </p:cNvPr>
          <p:cNvSpPr/>
          <p:nvPr/>
        </p:nvSpPr>
        <p:spPr>
          <a:xfrm>
            <a:off x="8104154" y="3566822"/>
            <a:ext cx="195262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21E739-68EA-4C09-967A-91780DD20E19}"/>
              </a:ext>
            </a:extLst>
          </p:cNvPr>
          <p:cNvSpPr txBox="1"/>
          <p:nvPr/>
        </p:nvSpPr>
        <p:spPr>
          <a:xfrm>
            <a:off x="8266836" y="3657672"/>
            <a:ext cx="1633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SORRY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226120F-1BAB-4F07-B13A-D792BD28F4A9}"/>
              </a:ext>
            </a:extLst>
          </p:cNvPr>
          <p:cNvGrpSpPr/>
          <p:nvPr/>
        </p:nvGrpSpPr>
        <p:grpSpPr>
          <a:xfrm>
            <a:off x="7285975" y="286951"/>
            <a:ext cx="2925302" cy="1838324"/>
            <a:chOff x="7285975" y="286951"/>
            <a:chExt cx="2925302" cy="183832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7862C76-731B-44AC-BF3B-3B58ED69C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5975" y="286951"/>
              <a:ext cx="2925302" cy="1838324"/>
            </a:xfrm>
            <a:prstGeom prst="rect">
              <a:avLst/>
            </a:prstGeom>
          </p:spPr>
        </p:pic>
        <p:sp>
          <p:nvSpPr>
            <p:cNvPr id="18" name="Speech Bubble: Oval 17">
              <a:extLst>
                <a:ext uri="{FF2B5EF4-FFF2-40B4-BE49-F238E27FC236}">
                  <a16:creationId xmlns:a16="http://schemas.microsoft.com/office/drawing/2014/main" id="{C59DE661-6239-481D-B0E0-426BC3CD9DB0}"/>
                </a:ext>
              </a:extLst>
            </p:cNvPr>
            <p:cNvSpPr/>
            <p:nvPr/>
          </p:nvSpPr>
          <p:spPr>
            <a:xfrm>
              <a:off x="7476252" y="371977"/>
              <a:ext cx="713627" cy="542423"/>
            </a:xfrm>
            <a:prstGeom prst="wedgeEllipseCallout">
              <a:avLst>
                <a:gd name="adj1" fmla="val 68354"/>
                <a:gd name="adj2" fmla="val 15512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5610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/>
      <p:bldP spid="12" grpId="0"/>
      <p:bldP spid="15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2C83CF5A-6E90-40FB-AC59-86DB2D5C513F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211277" y="5792163"/>
            <a:ext cx="1933099" cy="1008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nline Media 12" title="Sorry Excuse me">
            <a:hlinkClick r:id="" action="ppaction://media"/>
            <a:extLst>
              <a:ext uri="{FF2B5EF4-FFF2-40B4-BE49-F238E27FC236}">
                <a16:creationId xmlns:a16="http://schemas.microsoft.com/office/drawing/2014/main" id="{095E8948-0571-4DC2-8B50-F11DBAFBFA1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62269" y="447675"/>
            <a:ext cx="9459270" cy="5344488"/>
          </a:xfrm>
          <a:prstGeom prst="rect">
            <a:avLst/>
          </a:prstGeom>
          <a:ln>
            <a:noFill/>
          </a:ln>
          <a:effectLst>
            <a:glow rad="228600">
              <a:srgbClr val="FFFFFF">
                <a:alpha val="40000"/>
              </a:srgbClr>
            </a:glow>
          </a:effectLst>
          <a:scene3d>
            <a:camera prst="orthographicFront"/>
            <a:lightRig rig="threePt" dir="t">
              <a:rot lat="0" lon="0" rev="2100000"/>
            </a:lightRig>
          </a:scene3d>
          <a:sp3d>
            <a:bevelT w="152400" h="101600" prst="slope"/>
          </a:sp3d>
        </p:spPr>
      </p:pic>
    </p:spTree>
    <p:extLst>
      <p:ext uri="{BB962C8B-B14F-4D97-AF65-F5344CB8AC3E}">
        <p14:creationId xmlns:p14="http://schemas.microsoft.com/office/powerpoint/2010/main" val="9569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524000" y="3267077"/>
            <a:ext cx="9144000" cy="31432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78;p16"/>
          <p:cNvSpPr txBox="1"/>
          <p:nvPr/>
        </p:nvSpPr>
        <p:spPr>
          <a:xfrm>
            <a:off x="2195400" y="16479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algn="ctr">
              <a:lnSpc>
                <a:spcPct val="115000"/>
              </a:lnSpc>
              <a:buSzPts val="4000"/>
            </a:pPr>
            <a:r>
              <a:rPr lang="en-GB" sz="4000" b="1" dirty="0"/>
              <a:t>THANKING YOU</a:t>
            </a:r>
            <a:endParaRPr sz="4000" b="1"/>
          </a:p>
          <a:p>
            <a:pPr marL="457200" algn="ctr">
              <a:lnSpc>
                <a:spcPct val="115000"/>
              </a:lnSpc>
              <a:buSzPts val="4000"/>
            </a:pPr>
            <a:r>
              <a:rPr lang="en-GB" sz="4000" b="1" dirty="0">
                <a:solidFill>
                  <a:srgbClr val="FF0000"/>
                </a:solidFill>
              </a:rPr>
              <a:t>ODM EDUCATIONAL GROUP</a:t>
            </a:r>
            <a:endParaRPr sz="4000" b="1">
              <a:solidFill>
                <a:srgbClr val="FF0000"/>
              </a:solidFill>
            </a:endParaRPr>
          </a:p>
          <a:p>
            <a:pPr>
              <a:buSzPts val="1400"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278</Words>
  <Application>Microsoft Office PowerPoint</Application>
  <PresentationFormat>Widescreen</PresentationFormat>
  <Paragraphs>42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16</cp:revision>
  <cp:lastPrinted>2021-09-13T06:15:14Z</cp:lastPrinted>
  <dcterms:created xsi:type="dcterms:W3CDTF">2021-09-10T15:10:09Z</dcterms:created>
  <dcterms:modified xsi:type="dcterms:W3CDTF">2021-09-13T07:30:15Z</dcterms:modified>
</cp:coreProperties>
</file>