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F87D-AFDE-4650-A35E-80FF1D125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C874F-3947-4F4C-BD1D-20A131C8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B39E4-BE14-4F7A-90D3-FB43858F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7046-1F57-42E7-A12E-454FC3A4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94F32-8F75-457C-88FF-CCC3D308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23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4A4D-CC20-4D99-BEE0-46572410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9C095-C56A-46D6-8A12-D5159277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8DD0E-F6EB-4D61-A65B-CABAA843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D0C44-5935-4C97-94C4-25354453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AAF7-F383-49FC-A0EF-594FB151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33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74BEB-E4B6-4642-BED2-F1FB8372E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6698F-269F-4E47-AEC0-35D821627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6592-8890-4C3C-9D4B-BBE22CA4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A5155-9230-46F9-A002-6A03F673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EBBD-C8D3-49AE-9CBF-D112FA2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84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E3D8-98A7-42B3-BA62-B8EF7F3E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FAE2-06A2-416F-B69D-2422C2F5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7B64-7F84-49FB-89F1-DB19EAED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581F-F330-486B-A3D9-4551720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F871D-3697-4ACA-A05D-C0EF5A21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4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6C05-CC6D-4DDE-B54D-4659BB73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3E65-02AC-495C-971A-3DD3C814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9C1A2-C1C9-4E6F-A87A-33B06FA6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7D3E-867B-4441-8570-43CDC1AC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A5BF6-3E70-4206-872F-5F66F89F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37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2BD7-8F5A-4E95-924B-C9569300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A644-6733-4F94-84A4-8BF19BC1D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FB4D9-6B8A-4A8B-B0A6-55F876E83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F5865-8919-40B3-B7D3-218A4E96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02A8C-A6A3-4C78-BD25-0DEA5911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5BD65-DD94-4715-8BB1-31D00DB0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5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FA7F-7E75-457E-B265-BCF69B99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0FEE1-14E6-408C-8CB7-B1B4D989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9B30-EA8E-4A79-A7FA-F50D4BB0C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771CF-832E-4121-A172-C7BEFE76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01B6F-8083-412C-BD76-50DB4C89B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C25E8-E2D0-49F0-9280-3BEADAC8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7DC1F-8A20-4862-AEA5-39698B9A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2B69A-7DB4-4EFA-A5D6-71CA9C60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29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ED0D-1DBA-40A0-B6F8-21FE32A3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7655C-3667-402F-A7C4-D0D9C908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9FE1C-0B9B-4F01-B871-4AA48F37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E1767-7B58-4B84-902F-0F88378C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26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F748A-B29A-4C6E-A657-6314527F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304FE-F5DC-4F0D-8129-A9C9C460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51F1-95AC-4B83-BA18-50E4D04C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7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1C80-E3EF-4482-BB30-45AB80CE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D698C-0AE0-4F66-BC85-B7304AA5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EA8D1-32E9-4880-8E28-510464F05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0F624-5B09-48EB-B3A6-1D8892E4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F677C-F743-409C-BB39-DF6629BC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2A973-BFF3-4748-AD9A-0068B5E5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768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7C4E-76E3-46F0-9F65-C4638138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F4A77-EAB6-4086-9331-F06327D0E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0E929-E298-4AA5-97AE-08005FF7D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9ECCF-3B85-421C-986C-0277D0FF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78910-0938-410C-8160-CC2B7788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86C5A-43BC-4880-857E-7D3875FB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949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0AA14-EEB5-417C-B466-A822F9E8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8F56-9324-42B0-96C5-50DD9FB7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767CC-4EDA-417D-86FB-139487A57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F23B-AED8-45F7-9D06-E98E77EDB07E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FB554-1F63-4F7A-A61C-F3C79604D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AED8E-AD27-43E9-86ED-EB7455BAE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5A53-214E-489C-8171-55F69276F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9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08FCE56-994B-40B4-9199-3580CB75EDC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9534" y="199534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C508D14-32F8-4EE3-95A5-F0F1485C9C29}"/>
              </a:ext>
            </a:extLst>
          </p:cNvPr>
          <p:cNvSpPr txBox="1"/>
          <p:nvPr/>
        </p:nvSpPr>
        <p:spPr>
          <a:xfrm>
            <a:off x="1942475" y="1734820"/>
            <a:ext cx="85234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SUBJECT-CONVERSATION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TOPIC-REVISION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           (lesson</a:t>
            </a:r>
            <a:r>
              <a:rPr lang="en-US" sz="3600" b="1" dirty="0">
                <a:latin typeface="Calibri" panose="020F0502020204030204" charset="0"/>
                <a:cs typeface="Calibri" panose="020F0502020204030204" charset="0"/>
              </a:rPr>
              <a:t>-6,7,9,10,11)</a:t>
            </a:r>
            <a:endParaRPr lang="en-US" sz="36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sz="36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2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EAE6D7-D6A8-4C3B-89DC-F55A13408713}"/>
              </a:ext>
            </a:extLst>
          </p:cNvPr>
          <p:cNvSpPr txBox="1"/>
          <p:nvPr/>
        </p:nvSpPr>
        <p:spPr>
          <a:xfrm>
            <a:off x="5510058" y="1023667"/>
            <a:ext cx="6322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When you are late to join in the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zoom class which magic word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you are going to use?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You are hungry and want  to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eat food then which word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word you are going to use?</a:t>
            </a:r>
          </a:p>
        </p:txBody>
      </p:sp>
      <p:pic>
        <p:nvPicPr>
          <p:cNvPr id="5" name="Picture 4" descr="Girl Listening To Friendly Teacher During Online Lesson Stock Photo - Image  of headphones, call: 194961720">
            <a:extLst>
              <a:ext uri="{FF2B5EF4-FFF2-40B4-BE49-F238E27FC236}">
                <a16:creationId xmlns:a16="http://schemas.microsoft.com/office/drawing/2014/main" id="{4D44250C-828A-41A6-8906-244885504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/>
        </p:blipFill>
        <p:spPr bwMode="auto">
          <a:xfrm>
            <a:off x="359809" y="447391"/>
            <a:ext cx="4705801" cy="2918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5A1824CE-B326-4D5F-80EB-34A512163E0E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1697" y="5666269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Kid And Mother Eating Healthy Food Vegetables Stock Photo, Picture And  Royalty Free Image. Image 36834630.">
            <a:extLst>
              <a:ext uri="{FF2B5EF4-FFF2-40B4-BE49-F238E27FC236}">
                <a16:creationId xmlns:a16="http://schemas.microsoft.com/office/drawing/2014/main" id="{51681E94-A0E2-4FAD-955C-9D91DF74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" y="3719485"/>
            <a:ext cx="4659516" cy="2918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3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08FCE56-994B-40B4-9199-3580CB75EDC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94140" y="5626940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ad Is Sitting On The Couch With Laptop, He Is Very Busy. The Daughter Is  Ignored By The Father, She Is Upset Stock Image - Image of girl, blonde:  137904535">
            <a:extLst>
              <a:ext uri="{FF2B5EF4-FFF2-40B4-BE49-F238E27FC236}">
                <a16:creationId xmlns:a16="http://schemas.microsoft.com/office/drawing/2014/main" id="{66D692BD-41EA-4700-A461-92DAF1780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6926308" y="592425"/>
            <a:ext cx="4616281" cy="30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7C4C0-C803-486C-A2E2-93B47010C540}"/>
              </a:ext>
            </a:extLst>
          </p:cNvPr>
          <p:cNvSpPr txBox="1"/>
          <p:nvPr/>
        </p:nvSpPr>
        <p:spPr>
          <a:xfrm>
            <a:off x="403170" y="414067"/>
            <a:ext cx="6322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When your papa is busy in his office work but you need to ask something or take permission what should you say?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EA32E-3810-4FA4-8FD7-A525E31167EC}"/>
              </a:ext>
            </a:extLst>
          </p:cNvPr>
          <p:cNvSpPr txBox="1"/>
          <p:nvPr/>
        </p:nvSpPr>
        <p:spPr>
          <a:xfrm>
            <a:off x="5220455" y="3747817"/>
            <a:ext cx="632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You need the help of your grandmother for arranging your cupboard what should you say?</a:t>
            </a:r>
          </a:p>
        </p:txBody>
      </p:sp>
      <p:pic>
        <p:nvPicPr>
          <p:cNvPr id="7" name="Picture 2" descr="Montessori Toddler Wardrobe - IKEA Besta Hack">
            <a:extLst>
              <a:ext uri="{FF2B5EF4-FFF2-40B4-BE49-F238E27FC236}">
                <a16:creationId xmlns:a16="http://schemas.microsoft.com/office/drawing/2014/main" id="{528132A1-8220-4C5B-8931-71AA0C75E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 b="3784"/>
          <a:stretch/>
        </p:blipFill>
        <p:spPr bwMode="auto">
          <a:xfrm>
            <a:off x="403170" y="3248412"/>
            <a:ext cx="4736680" cy="30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5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08FCE56-994B-40B4-9199-3580CB75EDC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94140" y="5626940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A77CA0-E415-43E0-893D-267D86A1B6A8}"/>
              </a:ext>
            </a:extLst>
          </p:cNvPr>
          <p:cNvSpPr txBox="1"/>
          <p:nvPr/>
        </p:nvSpPr>
        <p:spPr>
          <a:xfrm>
            <a:off x="405552" y="975912"/>
            <a:ext cx="584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By mistake a nice flower vase fallen from your hand what should you say?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82131-B0BC-4560-B967-E3167AD7E670}"/>
              </a:ext>
            </a:extLst>
          </p:cNvPr>
          <p:cNvSpPr txBox="1"/>
          <p:nvPr/>
        </p:nvSpPr>
        <p:spPr>
          <a:xfrm>
            <a:off x="5712591" y="4181667"/>
            <a:ext cx="632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When you need a crayon/pencil from your friend  what should you say?</a:t>
            </a:r>
          </a:p>
        </p:txBody>
      </p:sp>
      <p:pic>
        <p:nvPicPr>
          <p:cNvPr id="6" name="Picture 2" descr="33 Child Broken Vase Illustrations &amp;amp; Clip Art - iStock">
            <a:extLst>
              <a:ext uri="{FF2B5EF4-FFF2-40B4-BE49-F238E27FC236}">
                <a16:creationId xmlns:a16="http://schemas.microsoft.com/office/drawing/2014/main" id="{895FDA83-CA8E-4B5C-8551-6DC570E0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02077"/>
            <a:ext cx="5143500" cy="3026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Little Girl Giving Pencil To Boy While Sitting At Desk In Classroom  Stock Photo, Picture And Royalty Free Image. Image 23745083.">
            <a:extLst>
              <a:ext uri="{FF2B5EF4-FFF2-40B4-BE49-F238E27FC236}">
                <a16:creationId xmlns:a16="http://schemas.microsoft.com/office/drawing/2014/main" id="{5BD488D3-463F-4A61-BDA8-F44FBFDBE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2"/>
          <a:stretch/>
        </p:blipFill>
        <p:spPr bwMode="auto">
          <a:xfrm>
            <a:off x="434127" y="3400487"/>
            <a:ext cx="5073547" cy="3026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2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08FCE56-994B-40B4-9199-3580CB75EDC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94140" y="5626940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A431B-8EA3-48FE-9333-413AC826A3C6}"/>
              </a:ext>
            </a:extLst>
          </p:cNvPr>
          <p:cNvSpPr txBox="1"/>
          <p:nvPr/>
        </p:nvSpPr>
        <p:spPr>
          <a:xfrm>
            <a:off x="336495" y="899842"/>
            <a:ext cx="632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You need one more piece of cake  what should you say to your mama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BD2F-56CF-47BC-9A1D-94FAB13CD11C}"/>
              </a:ext>
            </a:extLst>
          </p:cNvPr>
          <p:cNvSpPr txBox="1"/>
          <p:nvPr/>
        </p:nvSpPr>
        <p:spPr>
          <a:xfrm>
            <a:off x="5746695" y="3890692"/>
            <a:ext cx="609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By mistake when you broke the pencil of your friend  what should you say?</a:t>
            </a:r>
          </a:p>
        </p:txBody>
      </p:sp>
      <p:pic>
        <p:nvPicPr>
          <p:cNvPr id="5" name="Picture 6" descr="beautiful mom and daughter are preparing birthday cake together, mom is  cutting sponge cake using knife in kitchen.top view angle . cropped photo.  lif Stock Photo - Alamy">
            <a:extLst>
              <a:ext uri="{FF2B5EF4-FFF2-40B4-BE49-F238E27FC236}">
                <a16:creationId xmlns:a16="http://schemas.microsoft.com/office/drawing/2014/main" id="{7FE158CE-33A6-458F-B1FE-BE87AFA96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6658629" y="473183"/>
            <a:ext cx="4800600" cy="2955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pologize - Stock Illustration [37267455] - PIXTA">
            <a:extLst>
              <a:ext uri="{FF2B5EF4-FFF2-40B4-BE49-F238E27FC236}">
                <a16:creationId xmlns:a16="http://schemas.microsoft.com/office/drawing/2014/main" id="{4AE9794F-F9EE-41B2-9963-876CC2DDC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"/>
          <a:stretch/>
        </p:blipFill>
        <p:spPr bwMode="auto">
          <a:xfrm>
            <a:off x="561975" y="3152775"/>
            <a:ext cx="5011765" cy="303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;p16">
            <a:extLst>
              <a:ext uri="{FF2B5EF4-FFF2-40B4-BE49-F238E27FC236}">
                <a16:creationId xmlns:a16="http://schemas.microsoft.com/office/drawing/2014/main" id="{B55B8E06-C107-46E2-8C75-E366A851BF84}"/>
              </a:ext>
            </a:extLst>
          </p:cNvPr>
          <p:cNvSpPr txBox="1"/>
          <p:nvPr/>
        </p:nvSpPr>
        <p:spPr>
          <a:xfrm>
            <a:off x="847725" y="1518920"/>
            <a:ext cx="1044892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987DCEA3-CC2A-48B2-A9F2-35C020A367F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191000"/>
            <a:ext cx="122682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16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Sipra Rath</cp:lastModifiedBy>
  <cp:revision>3</cp:revision>
  <dcterms:created xsi:type="dcterms:W3CDTF">2021-08-28T09:29:02Z</dcterms:created>
  <dcterms:modified xsi:type="dcterms:W3CDTF">2021-08-28T13:10:26Z</dcterms:modified>
</cp:coreProperties>
</file>