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"/>
  </p:notesMasterIdLst>
  <p:sldIdLst>
    <p:sldId id="257" r:id="rId2"/>
    <p:sldId id="264" r:id="rId3"/>
    <p:sldId id="260" r:id="rId4"/>
    <p:sldId id="262" r:id="rId5"/>
  </p:sldIdLst>
  <p:sldSz cx="12638088" cy="8120063"/>
  <p:notesSz cx="6858000" cy="9144000"/>
  <p:defaultTextStyle>
    <a:defPPr>
      <a:defRPr lang="en-US"/>
    </a:defPPr>
    <a:lvl1pPr marL="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8">
          <p15:clr>
            <a:srgbClr val="A4A3A4"/>
          </p15:clr>
        </p15:guide>
        <p15:guide id="2" pos="39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116" y="72"/>
      </p:cViewPr>
      <p:guideLst>
        <p:guide orient="horz" pos="2558"/>
        <p:guide pos="39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pika Dash" userId="8be2f5a922f9d7a7" providerId="LiveId" clId="{F1898BC6-073B-4083-80CF-6852DF55F2F1}"/>
    <pc:docChg chg="undo custSel addSld delSld modSld">
      <pc:chgData name="Dipika Dash" userId="8be2f5a922f9d7a7" providerId="LiveId" clId="{F1898BC6-073B-4083-80CF-6852DF55F2F1}" dt="2021-06-28T08:05:07.034" v="934"/>
      <pc:docMkLst>
        <pc:docMk/>
      </pc:docMkLst>
      <pc:sldChg chg="modSp mod">
        <pc:chgData name="Dipika Dash" userId="8be2f5a922f9d7a7" providerId="LiveId" clId="{F1898BC6-073B-4083-80CF-6852DF55F2F1}" dt="2021-06-28T08:03:00.616" v="919" actId="14100"/>
        <pc:sldMkLst>
          <pc:docMk/>
          <pc:sldMk cId="0" sldId="257"/>
        </pc:sldMkLst>
        <pc:spChg chg="mod">
          <ac:chgData name="Dipika Dash" userId="8be2f5a922f9d7a7" providerId="LiveId" clId="{F1898BC6-073B-4083-80CF-6852DF55F2F1}" dt="2021-06-28T08:03:00.616" v="919" actId="14100"/>
          <ac:spMkLst>
            <pc:docMk/>
            <pc:sldMk cId="0" sldId="257"/>
            <ac:spMk id="3" creationId="{00000000-0000-0000-0000-000000000000}"/>
          </ac:spMkLst>
        </pc:spChg>
        <pc:spChg chg="mod">
          <ac:chgData name="Dipika Dash" userId="8be2f5a922f9d7a7" providerId="LiveId" clId="{F1898BC6-073B-4083-80CF-6852DF55F2F1}" dt="2021-06-28T08:02:47.780" v="918" actId="20577"/>
          <ac:spMkLst>
            <pc:docMk/>
            <pc:sldMk cId="0" sldId="257"/>
            <ac:spMk id="8" creationId="{00000000-0000-0000-0000-000000000000}"/>
          </ac:spMkLst>
        </pc:spChg>
      </pc:sldChg>
      <pc:sldChg chg="addSp delSp modSp mod delAnim modAnim">
        <pc:chgData name="Dipika Dash" userId="8be2f5a922f9d7a7" providerId="LiveId" clId="{F1898BC6-073B-4083-80CF-6852DF55F2F1}" dt="2021-06-28T07:52:10.801" v="665"/>
        <pc:sldMkLst>
          <pc:docMk/>
          <pc:sldMk cId="0" sldId="258"/>
        </pc:sldMkLst>
        <pc:spChg chg="del mod">
          <ac:chgData name="Dipika Dash" userId="8be2f5a922f9d7a7" providerId="LiveId" clId="{F1898BC6-073B-4083-80CF-6852DF55F2F1}" dt="2021-06-28T07:30:25.187" v="391" actId="478"/>
          <ac:spMkLst>
            <pc:docMk/>
            <pc:sldMk cId="0" sldId="258"/>
            <ac:spMk id="3" creationId="{00000000-0000-0000-0000-000000000000}"/>
          </ac:spMkLst>
        </pc:spChg>
        <pc:spChg chg="del mod">
          <ac:chgData name="Dipika Dash" userId="8be2f5a922f9d7a7" providerId="LiveId" clId="{F1898BC6-073B-4083-80CF-6852DF55F2F1}" dt="2021-06-28T07:30:06.816" v="386"/>
          <ac:spMkLst>
            <pc:docMk/>
            <pc:sldMk cId="0" sldId="258"/>
            <ac:spMk id="7" creationId="{00000000-0000-0000-0000-000000000000}"/>
          </ac:spMkLst>
        </pc:spChg>
        <pc:spChg chg="mod">
          <ac:chgData name="Dipika Dash" userId="8be2f5a922f9d7a7" providerId="LiveId" clId="{F1898BC6-073B-4083-80CF-6852DF55F2F1}" dt="2021-06-28T07:29:59.589" v="382" actId="20577"/>
          <ac:spMkLst>
            <pc:docMk/>
            <pc:sldMk cId="0" sldId="258"/>
            <ac:spMk id="9" creationId="{00000000-0000-0000-0000-000000000000}"/>
          </ac:spMkLst>
        </pc:spChg>
        <pc:spChg chg="add del mod">
          <ac:chgData name="Dipika Dash" userId="8be2f5a922f9d7a7" providerId="LiveId" clId="{F1898BC6-073B-4083-80CF-6852DF55F2F1}" dt="2021-06-28T07:43:53.183" v="640" actId="1076"/>
          <ac:spMkLst>
            <pc:docMk/>
            <pc:sldMk cId="0" sldId="258"/>
            <ac:spMk id="10" creationId="{526B30A1-CEC3-40F1-821A-4ACAFC441289}"/>
          </ac:spMkLst>
        </pc:spChg>
        <pc:spChg chg="add mod">
          <ac:chgData name="Dipika Dash" userId="8be2f5a922f9d7a7" providerId="LiveId" clId="{F1898BC6-073B-4083-80CF-6852DF55F2F1}" dt="2021-06-28T07:43:34.752" v="637" actId="207"/>
          <ac:spMkLst>
            <pc:docMk/>
            <pc:sldMk cId="0" sldId="258"/>
            <ac:spMk id="11" creationId="{BEE86CAA-9E53-49E3-8035-300D88ADE08E}"/>
          </ac:spMkLst>
        </pc:spChg>
        <pc:picChg chg="add del mod modCrop">
          <ac:chgData name="Dipika Dash" userId="8be2f5a922f9d7a7" providerId="LiveId" clId="{F1898BC6-073B-4083-80CF-6852DF55F2F1}" dt="2021-06-28T07:43:44.799" v="639" actId="478"/>
          <ac:picMkLst>
            <pc:docMk/>
            <pc:sldMk cId="0" sldId="258"/>
            <ac:picMk id="4" creationId="{BF1302DC-155F-40E5-B411-C9D9F4726681}"/>
          </ac:picMkLst>
        </pc:picChg>
        <pc:picChg chg="del">
          <ac:chgData name="Dipika Dash" userId="8be2f5a922f9d7a7" providerId="LiveId" clId="{F1898BC6-073B-4083-80CF-6852DF55F2F1}" dt="2021-06-28T07:29:52.225" v="381" actId="478"/>
          <ac:picMkLst>
            <pc:docMk/>
            <pc:sldMk cId="0" sldId="258"/>
            <ac:picMk id="5" creationId="{00000000-0000-0000-0000-000000000000}"/>
          </ac:picMkLst>
        </pc:picChg>
        <pc:picChg chg="del">
          <ac:chgData name="Dipika Dash" userId="8be2f5a922f9d7a7" providerId="LiveId" clId="{F1898BC6-073B-4083-80CF-6852DF55F2F1}" dt="2021-06-28T07:30:06.815" v="384" actId="478"/>
          <ac:picMkLst>
            <pc:docMk/>
            <pc:sldMk cId="0" sldId="258"/>
            <ac:picMk id="6" creationId="{00000000-0000-0000-0000-000000000000}"/>
          </ac:picMkLst>
        </pc:picChg>
        <pc:picChg chg="add del mod modCrop">
          <ac:chgData name="Dipika Dash" userId="8be2f5a922f9d7a7" providerId="LiveId" clId="{F1898BC6-073B-4083-80CF-6852DF55F2F1}" dt="2021-06-28T07:48:24.156" v="648" actId="478"/>
          <ac:picMkLst>
            <pc:docMk/>
            <pc:sldMk cId="0" sldId="258"/>
            <ac:picMk id="13" creationId="{E72AFAFF-0347-4567-B499-577F351FECD8}"/>
          </ac:picMkLst>
        </pc:picChg>
        <pc:picChg chg="add del mod">
          <ac:chgData name="Dipika Dash" userId="8be2f5a922f9d7a7" providerId="LiveId" clId="{F1898BC6-073B-4083-80CF-6852DF55F2F1}" dt="2021-06-28T07:48:35.083" v="650" actId="478"/>
          <ac:picMkLst>
            <pc:docMk/>
            <pc:sldMk cId="0" sldId="258"/>
            <ac:picMk id="15" creationId="{141DC7F6-8821-437B-BA52-05CA86C5F6A2}"/>
          </ac:picMkLst>
        </pc:picChg>
        <pc:picChg chg="add mod modCrop">
          <ac:chgData name="Dipika Dash" userId="8be2f5a922f9d7a7" providerId="LiveId" clId="{F1898BC6-073B-4083-80CF-6852DF55F2F1}" dt="2021-06-28T07:51:24.817" v="655" actId="1076"/>
          <ac:picMkLst>
            <pc:docMk/>
            <pc:sldMk cId="0" sldId="258"/>
            <ac:picMk id="16" creationId="{A8CF24E3-7AD3-409E-919F-091D9B36A8D4}"/>
          </ac:picMkLst>
        </pc:picChg>
        <pc:picChg chg="add mod">
          <ac:chgData name="Dipika Dash" userId="8be2f5a922f9d7a7" providerId="LiveId" clId="{F1898BC6-073B-4083-80CF-6852DF55F2F1}" dt="2021-06-28T07:51:40.480" v="660" actId="1076"/>
          <ac:picMkLst>
            <pc:docMk/>
            <pc:sldMk cId="0" sldId="258"/>
            <ac:picMk id="17" creationId="{4D0FB5BA-AB69-48B0-9767-AAA24747E9C9}"/>
          </ac:picMkLst>
        </pc:picChg>
      </pc:sldChg>
      <pc:sldChg chg="addSp delSp modSp mod delAnim modAnim">
        <pc:chgData name="Dipika Dash" userId="8be2f5a922f9d7a7" providerId="LiveId" clId="{F1898BC6-073B-4083-80CF-6852DF55F2F1}" dt="2021-06-28T08:05:07.034" v="934"/>
        <pc:sldMkLst>
          <pc:docMk/>
          <pc:sldMk cId="0" sldId="260"/>
        </pc:sldMkLst>
        <pc:spChg chg="add del mod">
          <ac:chgData name="Dipika Dash" userId="8be2f5a922f9d7a7" providerId="LiveId" clId="{F1898BC6-073B-4083-80CF-6852DF55F2F1}" dt="2021-06-28T07:52:36.420" v="667" actId="478"/>
          <ac:spMkLst>
            <pc:docMk/>
            <pc:sldMk cId="0" sldId="260"/>
            <ac:spMk id="3" creationId="{3D58D90B-FCE1-4841-8F9B-3D0E2C2B1BBB}"/>
          </ac:spMkLst>
        </pc:spChg>
        <pc:spChg chg="del mod">
          <ac:chgData name="Dipika Dash" userId="8be2f5a922f9d7a7" providerId="LiveId" clId="{F1898BC6-073B-4083-80CF-6852DF55F2F1}" dt="2021-06-28T07:53:08.277" v="678" actId="478"/>
          <ac:spMkLst>
            <pc:docMk/>
            <pc:sldMk cId="0" sldId="260"/>
            <ac:spMk id="5" creationId="{00000000-0000-0000-0000-000000000000}"/>
          </ac:spMkLst>
        </pc:spChg>
        <pc:spChg chg="add del mod">
          <ac:chgData name="Dipika Dash" userId="8be2f5a922f9d7a7" providerId="LiveId" clId="{F1898BC6-073B-4083-80CF-6852DF55F2F1}" dt="2021-06-28T07:52:58.863" v="675" actId="478"/>
          <ac:spMkLst>
            <pc:docMk/>
            <pc:sldMk cId="0" sldId="260"/>
            <ac:spMk id="8" creationId="{14A91261-F10D-46A2-B259-FEF690CCF64B}"/>
          </ac:spMkLst>
        </pc:spChg>
        <pc:spChg chg="del mod">
          <ac:chgData name="Dipika Dash" userId="8be2f5a922f9d7a7" providerId="LiveId" clId="{F1898BC6-073B-4083-80CF-6852DF55F2F1}" dt="2021-06-28T07:52:54.493" v="672" actId="478"/>
          <ac:spMkLst>
            <pc:docMk/>
            <pc:sldMk cId="0" sldId="260"/>
            <ac:spMk id="10" creationId="{00000000-0000-0000-0000-000000000000}"/>
          </ac:spMkLst>
        </pc:spChg>
        <pc:spChg chg="add del mod">
          <ac:chgData name="Dipika Dash" userId="8be2f5a922f9d7a7" providerId="LiveId" clId="{F1898BC6-073B-4083-80CF-6852DF55F2F1}" dt="2021-06-28T07:53:13.454" v="680" actId="478"/>
          <ac:spMkLst>
            <pc:docMk/>
            <pc:sldMk cId="0" sldId="260"/>
            <ac:spMk id="11" creationId="{E59F296C-EFC6-4CDA-A22F-F414B89796AC}"/>
          </ac:spMkLst>
        </pc:spChg>
        <pc:spChg chg="add mod">
          <ac:chgData name="Dipika Dash" userId="8be2f5a922f9d7a7" providerId="LiveId" clId="{F1898BC6-073B-4083-80CF-6852DF55F2F1}" dt="2021-06-28T08:03:15.155" v="922" actId="14100"/>
          <ac:spMkLst>
            <pc:docMk/>
            <pc:sldMk cId="0" sldId="260"/>
            <ac:spMk id="14" creationId="{4EC0E65E-155B-474C-B1A4-3D04A3B625FB}"/>
          </ac:spMkLst>
        </pc:spChg>
        <pc:spChg chg="add del mod">
          <ac:chgData name="Dipika Dash" userId="8be2f5a922f9d7a7" providerId="LiveId" clId="{F1898BC6-073B-4083-80CF-6852DF55F2F1}" dt="2021-06-28T07:55:22.435" v="744"/>
          <ac:spMkLst>
            <pc:docMk/>
            <pc:sldMk cId="0" sldId="260"/>
            <ac:spMk id="15" creationId="{084D9240-E564-4740-ABA4-B167DCC473FA}"/>
          </ac:spMkLst>
        </pc:spChg>
        <pc:spChg chg="add mod">
          <ac:chgData name="Dipika Dash" userId="8be2f5a922f9d7a7" providerId="LiveId" clId="{F1898BC6-073B-4083-80CF-6852DF55F2F1}" dt="2021-06-28T08:04:08.208" v="928" actId="1076"/>
          <ac:spMkLst>
            <pc:docMk/>
            <pc:sldMk cId="0" sldId="260"/>
            <ac:spMk id="17" creationId="{D77DF3DC-6FCF-4942-9E59-A20CDD954877}"/>
          </ac:spMkLst>
        </pc:spChg>
        <pc:picChg chg="mod">
          <ac:chgData name="Dipika Dash" userId="8be2f5a922f9d7a7" providerId="LiveId" clId="{F1898BC6-073B-4083-80CF-6852DF55F2F1}" dt="2021-06-28T08:01:01.020" v="913" actId="1076"/>
          <ac:picMkLst>
            <pc:docMk/>
            <pc:sldMk cId="0" sldId="260"/>
            <ac:picMk id="6" creationId="{CBE810AF-0304-4A1F-8C8F-1A4659134185}"/>
          </ac:picMkLst>
        </pc:picChg>
        <pc:picChg chg="del mod">
          <ac:chgData name="Dipika Dash" userId="8be2f5a922f9d7a7" providerId="LiveId" clId="{F1898BC6-073B-4083-80CF-6852DF55F2F1}" dt="2021-06-28T07:50:24.883" v="652" actId="21"/>
          <ac:picMkLst>
            <pc:docMk/>
            <pc:sldMk cId="0" sldId="260"/>
            <ac:picMk id="7" creationId="{00000000-0000-0000-0000-000000000000}"/>
          </ac:picMkLst>
        </pc:picChg>
        <pc:picChg chg="add mod modCrop">
          <ac:chgData name="Dipika Dash" userId="8be2f5a922f9d7a7" providerId="LiveId" clId="{F1898BC6-073B-4083-80CF-6852DF55F2F1}" dt="2021-06-28T08:00:47.187" v="912" actId="14100"/>
          <ac:picMkLst>
            <pc:docMk/>
            <pc:sldMk cId="0" sldId="260"/>
            <ac:picMk id="13" creationId="{B024C556-3F06-41E4-A816-45B56772EBEB}"/>
          </ac:picMkLst>
        </pc:picChg>
      </pc:sldChg>
      <pc:sldChg chg="addSp delSp modSp del mod delAnim">
        <pc:chgData name="Dipika Dash" userId="8be2f5a922f9d7a7" providerId="LiveId" clId="{F1898BC6-073B-4083-80CF-6852DF55F2F1}" dt="2021-06-28T08:01:34.101" v="914" actId="47"/>
        <pc:sldMkLst>
          <pc:docMk/>
          <pc:sldMk cId="0" sldId="261"/>
        </pc:sldMkLst>
        <pc:spChg chg="mod">
          <ac:chgData name="Dipika Dash" userId="8be2f5a922f9d7a7" providerId="LiveId" clId="{F1898BC6-073B-4083-80CF-6852DF55F2F1}" dt="2021-06-28T07:55:36.547" v="747" actId="21"/>
          <ac:spMkLst>
            <pc:docMk/>
            <pc:sldMk cId="0" sldId="261"/>
            <ac:spMk id="4" creationId="{00000000-0000-0000-0000-000000000000}"/>
          </ac:spMkLst>
        </pc:spChg>
        <pc:spChg chg="add mod">
          <ac:chgData name="Dipika Dash" userId="8be2f5a922f9d7a7" providerId="LiveId" clId="{F1898BC6-073B-4083-80CF-6852DF55F2F1}" dt="2021-06-28T07:51:28.861" v="656" actId="21"/>
          <ac:spMkLst>
            <pc:docMk/>
            <pc:sldMk cId="0" sldId="261"/>
            <ac:spMk id="7" creationId="{241BE565-C1E6-4B37-B32C-9B7923CC50DE}"/>
          </ac:spMkLst>
        </pc:spChg>
        <pc:picChg chg="del">
          <ac:chgData name="Dipika Dash" userId="8be2f5a922f9d7a7" providerId="LiveId" clId="{F1898BC6-073B-4083-80CF-6852DF55F2F1}" dt="2021-06-28T07:51:28.861" v="656" actId="21"/>
          <ac:picMkLst>
            <pc:docMk/>
            <pc:sldMk cId="0" sldId="261"/>
            <ac:picMk id="5" creationId="{00000000-0000-0000-0000-000000000000}"/>
          </ac:picMkLst>
        </pc:picChg>
      </pc:sldChg>
      <pc:sldChg chg="addSp delSp modSp new del mod">
        <pc:chgData name="Dipika Dash" userId="8be2f5a922f9d7a7" providerId="LiveId" clId="{F1898BC6-073B-4083-80CF-6852DF55F2F1}" dt="2021-06-28T08:01:41.897" v="916" actId="47"/>
        <pc:sldMkLst>
          <pc:docMk/>
          <pc:sldMk cId="2647896164" sldId="263"/>
        </pc:sldMkLst>
        <pc:spChg chg="del mod">
          <ac:chgData name="Dipika Dash" userId="8be2f5a922f9d7a7" providerId="LiveId" clId="{F1898BC6-073B-4083-80CF-6852DF55F2F1}" dt="2021-06-23T14:59:08.561" v="35" actId="478"/>
          <ac:spMkLst>
            <pc:docMk/>
            <pc:sldMk cId="2647896164" sldId="263"/>
            <ac:spMk id="2" creationId="{496135AD-ABC0-4CE9-9EE1-C017A3E44C51}"/>
          </ac:spMkLst>
        </pc:spChg>
        <pc:spChg chg="del">
          <ac:chgData name="Dipika Dash" userId="8be2f5a922f9d7a7" providerId="LiveId" clId="{F1898BC6-073B-4083-80CF-6852DF55F2F1}" dt="2021-06-23T14:58:52.756" v="30" actId="931"/>
          <ac:spMkLst>
            <pc:docMk/>
            <pc:sldMk cId="2647896164" sldId="263"/>
            <ac:spMk id="3" creationId="{9F4ADE11-0985-4AE5-8560-C0656891A7BC}"/>
          </ac:spMkLst>
        </pc:spChg>
        <pc:spChg chg="del mod">
          <ac:chgData name="Dipika Dash" userId="8be2f5a922f9d7a7" providerId="LiveId" clId="{F1898BC6-073B-4083-80CF-6852DF55F2F1}" dt="2021-06-23T14:59:19.751" v="40" actId="478"/>
          <ac:spMkLst>
            <pc:docMk/>
            <pc:sldMk cId="2647896164" sldId="263"/>
            <ac:spMk id="4" creationId="{0CD45A37-FE0F-4197-89F5-97944C59CCA3}"/>
          </ac:spMkLst>
        </pc:spChg>
        <pc:spChg chg="add del mod">
          <ac:chgData name="Dipika Dash" userId="8be2f5a922f9d7a7" providerId="LiveId" clId="{F1898BC6-073B-4083-80CF-6852DF55F2F1}" dt="2021-06-23T14:59:15.142" v="38" actId="478"/>
          <ac:spMkLst>
            <pc:docMk/>
            <pc:sldMk cId="2647896164" sldId="263"/>
            <ac:spMk id="8" creationId="{7596C81B-78DF-45B3-8B69-AE50AB38EA35}"/>
          </ac:spMkLst>
        </pc:spChg>
        <pc:spChg chg="add mod">
          <ac:chgData name="Dipika Dash" userId="8be2f5a922f9d7a7" providerId="LiveId" clId="{F1898BC6-073B-4083-80CF-6852DF55F2F1}" dt="2021-06-24T03:23:47.619" v="380" actId="20577"/>
          <ac:spMkLst>
            <pc:docMk/>
            <pc:sldMk cId="2647896164" sldId="263"/>
            <ac:spMk id="9" creationId="{523FB833-9C1D-4A2A-B4CD-19A831B25DE6}"/>
          </ac:spMkLst>
        </pc:spChg>
        <pc:picChg chg="add mod modCrop">
          <ac:chgData name="Dipika Dash" userId="8be2f5a922f9d7a7" providerId="LiveId" clId="{F1898BC6-073B-4083-80CF-6852DF55F2F1}" dt="2021-06-23T15:03:21.884" v="127" actId="14100"/>
          <ac:picMkLst>
            <pc:docMk/>
            <pc:sldMk cId="2647896164" sldId="263"/>
            <ac:picMk id="6" creationId="{852F256D-43B3-4BF2-892C-BBE9A22B01B0}"/>
          </ac:picMkLst>
        </pc:picChg>
      </pc:sldChg>
      <pc:sldChg chg="addSp delSp modSp new del mod modAnim">
        <pc:chgData name="Dipika Dash" userId="8be2f5a922f9d7a7" providerId="LiveId" clId="{F1898BC6-073B-4083-80CF-6852DF55F2F1}" dt="2021-06-28T08:01:37.957" v="915" actId="47"/>
        <pc:sldMkLst>
          <pc:docMk/>
          <pc:sldMk cId="728371657" sldId="264"/>
        </pc:sldMkLst>
        <pc:spChg chg="mod">
          <ac:chgData name="Dipika Dash" userId="8be2f5a922f9d7a7" providerId="LiveId" clId="{F1898BC6-073B-4083-80CF-6852DF55F2F1}" dt="2021-06-23T15:00:20.931" v="65" actId="20577"/>
          <ac:spMkLst>
            <pc:docMk/>
            <pc:sldMk cId="728371657" sldId="264"/>
            <ac:spMk id="2" creationId="{0B976299-6AA4-4848-97D8-DFEFCAA04EAF}"/>
          </ac:spMkLst>
        </pc:spChg>
        <pc:spChg chg="del">
          <ac:chgData name="Dipika Dash" userId="8be2f5a922f9d7a7" providerId="LiveId" clId="{F1898BC6-073B-4083-80CF-6852DF55F2F1}" dt="2021-06-23T15:00:35.999" v="67"/>
          <ac:spMkLst>
            <pc:docMk/>
            <pc:sldMk cId="728371657" sldId="264"/>
            <ac:spMk id="3" creationId="{FA75C37B-FDF1-400B-8899-7E8AA96126C7}"/>
          </ac:spMkLst>
        </pc:spChg>
        <pc:spChg chg="del">
          <ac:chgData name="Dipika Dash" userId="8be2f5a922f9d7a7" providerId="LiveId" clId="{F1898BC6-073B-4083-80CF-6852DF55F2F1}" dt="2021-06-23T15:00:59.278" v="69"/>
          <ac:spMkLst>
            <pc:docMk/>
            <pc:sldMk cId="728371657" sldId="264"/>
            <ac:spMk id="4" creationId="{1F26ABB7-E09A-4909-9EF0-8EBC4A463725}"/>
          </ac:spMkLst>
        </pc:spChg>
        <pc:spChg chg="add mod">
          <ac:chgData name="Dipika Dash" userId="8be2f5a922f9d7a7" providerId="LiveId" clId="{F1898BC6-073B-4083-80CF-6852DF55F2F1}" dt="2021-06-23T15:02:09.171" v="97" actId="403"/>
          <ac:spMkLst>
            <pc:docMk/>
            <pc:sldMk cId="728371657" sldId="264"/>
            <ac:spMk id="7" creationId="{0C0D9F65-8317-4E00-ABF6-549068E9F0CD}"/>
          </ac:spMkLst>
        </pc:spChg>
        <pc:spChg chg="add mod">
          <ac:chgData name="Dipika Dash" userId="8be2f5a922f9d7a7" providerId="LiveId" clId="{F1898BC6-073B-4083-80CF-6852DF55F2F1}" dt="2021-06-23T15:02:56.317" v="123" actId="403"/>
          <ac:spMkLst>
            <pc:docMk/>
            <pc:sldMk cId="728371657" sldId="264"/>
            <ac:spMk id="8" creationId="{AD810F1F-E519-4771-8C13-09E9E343E2AA}"/>
          </ac:spMkLst>
        </pc:spChg>
        <pc:picChg chg="add mod modCrop">
          <ac:chgData name="Dipika Dash" userId="8be2f5a922f9d7a7" providerId="LiveId" clId="{F1898BC6-073B-4083-80CF-6852DF55F2F1}" dt="2021-06-23T15:02:43.085" v="120" actId="1076"/>
          <ac:picMkLst>
            <pc:docMk/>
            <pc:sldMk cId="728371657" sldId="264"/>
            <ac:picMk id="5" creationId="{3A7E9A0A-0994-451D-8DBD-D9E993653B9C}"/>
          </ac:picMkLst>
        </pc:picChg>
        <pc:picChg chg="add mod">
          <ac:chgData name="Dipika Dash" userId="8be2f5a922f9d7a7" providerId="LiveId" clId="{F1898BC6-073B-4083-80CF-6852DF55F2F1}" dt="2021-06-23T15:01:11.449" v="72" actId="14100"/>
          <ac:picMkLst>
            <pc:docMk/>
            <pc:sldMk cId="728371657" sldId="264"/>
            <ac:picMk id="6" creationId="{14595DF3-74E1-4E01-B218-93161559C70B}"/>
          </ac:picMkLst>
        </pc:picChg>
      </pc:sldChg>
    </pc:docChg>
  </pc:docChgLst>
  <pc:docChgLst>
    <pc:chgData name="Dipika Dash" userId="8be2f5a922f9d7a7" providerId="LiveId" clId="{E4A7373C-7B39-4929-9FDB-C488A06BE8BA}"/>
    <pc:docChg chg="undo custSel addSld delSld modSld">
      <pc:chgData name="Dipika Dash" userId="8be2f5a922f9d7a7" providerId="LiveId" clId="{E4A7373C-7B39-4929-9FDB-C488A06BE8BA}" dt="2021-07-05T06:32:26.480" v="540"/>
      <pc:docMkLst>
        <pc:docMk/>
      </pc:docMkLst>
      <pc:sldChg chg="modSp mod modTransition">
        <pc:chgData name="Dipika Dash" userId="8be2f5a922f9d7a7" providerId="LiveId" clId="{E4A7373C-7B39-4929-9FDB-C488A06BE8BA}" dt="2021-07-05T06:26:52.354" v="512"/>
        <pc:sldMkLst>
          <pc:docMk/>
          <pc:sldMk cId="0" sldId="257"/>
        </pc:sldMkLst>
        <pc:spChg chg="mod">
          <ac:chgData name="Dipika Dash" userId="8be2f5a922f9d7a7" providerId="LiveId" clId="{E4A7373C-7B39-4929-9FDB-C488A06BE8BA}" dt="2021-07-05T05:27:28.650" v="18" actId="207"/>
          <ac:spMkLst>
            <pc:docMk/>
            <pc:sldMk cId="0" sldId="257"/>
            <ac:spMk id="7" creationId="{00000000-0000-0000-0000-000000000000}"/>
          </ac:spMkLst>
        </pc:spChg>
        <pc:spChg chg="mod">
          <ac:chgData name="Dipika Dash" userId="8be2f5a922f9d7a7" providerId="LiveId" clId="{E4A7373C-7B39-4929-9FDB-C488A06BE8BA}" dt="2021-07-05T05:27:35.998" v="19" actId="207"/>
          <ac:spMkLst>
            <pc:docMk/>
            <pc:sldMk cId="0" sldId="257"/>
            <ac:spMk id="8" creationId="{00000000-0000-0000-0000-000000000000}"/>
          </ac:spMkLst>
        </pc:spChg>
        <pc:spChg chg="mod">
          <ac:chgData name="Dipika Dash" userId="8be2f5a922f9d7a7" providerId="LiveId" clId="{E4A7373C-7B39-4929-9FDB-C488A06BE8BA}" dt="2021-07-05T05:27:46.391" v="20" actId="207"/>
          <ac:spMkLst>
            <pc:docMk/>
            <pc:sldMk cId="0" sldId="257"/>
            <ac:spMk id="9" creationId="{00000000-0000-0000-0000-000000000000}"/>
          </ac:spMkLst>
        </pc:spChg>
        <pc:spChg chg="mod">
          <ac:chgData name="Dipika Dash" userId="8be2f5a922f9d7a7" providerId="LiveId" clId="{E4A7373C-7B39-4929-9FDB-C488A06BE8BA}" dt="2021-07-05T05:27:57.269" v="21" actId="207"/>
          <ac:spMkLst>
            <pc:docMk/>
            <pc:sldMk cId="0" sldId="257"/>
            <ac:spMk id="10" creationId="{00000000-0000-0000-0000-000000000000}"/>
          </ac:spMkLst>
        </pc:spChg>
        <pc:spChg chg="mod">
          <ac:chgData name="Dipika Dash" userId="8be2f5a922f9d7a7" providerId="LiveId" clId="{E4A7373C-7B39-4929-9FDB-C488A06BE8BA}" dt="2021-07-05T05:28:05.179" v="22" actId="207"/>
          <ac:spMkLst>
            <pc:docMk/>
            <pc:sldMk cId="0" sldId="257"/>
            <ac:spMk id="11" creationId="{00000000-0000-0000-0000-000000000000}"/>
          </ac:spMkLst>
        </pc:spChg>
        <pc:picChg chg="mod">
          <ac:chgData name="Dipika Dash" userId="8be2f5a922f9d7a7" providerId="LiveId" clId="{E4A7373C-7B39-4929-9FDB-C488A06BE8BA}" dt="2021-07-05T06:17:47.037" v="463" actId="1076"/>
          <ac:picMkLst>
            <pc:docMk/>
            <pc:sldMk cId="0" sldId="257"/>
            <ac:picMk id="6" creationId="{CBE810AF-0304-4A1F-8C8F-1A4659134185}"/>
          </ac:picMkLst>
        </pc:picChg>
      </pc:sldChg>
      <pc:sldChg chg="addSp delSp modSp del mod delAnim">
        <pc:chgData name="Dipika Dash" userId="8be2f5a922f9d7a7" providerId="LiveId" clId="{E4A7373C-7B39-4929-9FDB-C488A06BE8BA}" dt="2021-07-05T06:12:43.249" v="430" actId="2696"/>
        <pc:sldMkLst>
          <pc:docMk/>
          <pc:sldMk cId="0" sldId="258"/>
        </pc:sldMkLst>
        <pc:spChg chg="add mod">
          <ac:chgData name="Dipika Dash" userId="8be2f5a922f9d7a7" providerId="LiveId" clId="{E4A7373C-7B39-4929-9FDB-C488A06BE8BA}" dt="2021-07-05T05:36:30.397" v="73" actId="1076"/>
          <ac:spMkLst>
            <pc:docMk/>
            <pc:sldMk cId="0" sldId="258"/>
            <ac:spMk id="3" creationId="{5F170222-A6AD-4CF5-A3DD-6F9790145F63}"/>
          </ac:spMkLst>
        </pc:spChg>
        <pc:spChg chg="del mod">
          <ac:chgData name="Dipika Dash" userId="8be2f5a922f9d7a7" providerId="LiveId" clId="{E4A7373C-7B39-4929-9FDB-C488A06BE8BA}" dt="2021-07-05T05:28:15.797" v="25" actId="478"/>
          <ac:spMkLst>
            <pc:docMk/>
            <pc:sldMk cId="0" sldId="258"/>
            <ac:spMk id="10" creationId="{526B30A1-CEC3-40F1-821A-4ACAFC441289}"/>
          </ac:spMkLst>
        </pc:spChg>
        <pc:spChg chg="del">
          <ac:chgData name="Dipika Dash" userId="8be2f5a922f9d7a7" providerId="LiveId" clId="{E4A7373C-7B39-4929-9FDB-C488A06BE8BA}" dt="2021-07-05T05:28:11.625" v="23" actId="478"/>
          <ac:spMkLst>
            <pc:docMk/>
            <pc:sldMk cId="0" sldId="258"/>
            <ac:spMk id="11" creationId="{BEE86CAA-9E53-49E3-8035-300D88ADE08E}"/>
          </ac:spMkLst>
        </pc:spChg>
        <pc:picChg chg="add del mod">
          <ac:chgData name="Dipika Dash" userId="8be2f5a922f9d7a7" providerId="LiveId" clId="{E4A7373C-7B39-4929-9FDB-C488A06BE8BA}" dt="2021-07-05T06:12:38.190" v="429" actId="478"/>
          <ac:picMkLst>
            <pc:docMk/>
            <pc:sldMk cId="0" sldId="258"/>
            <ac:picMk id="2" creationId="{BD726066-642B-4458-9242-7DED81FA5F34}"/>
          </ac:picMkLst>
        </pc:picChg>
        <pc:picChg chg="del">
          <ac:chgData name="Dipika Dash" userId="8be2f5a922f9d7a7" providerId="LiveId" clId="{E4A7373C-7B39-4929-9FDB-C488A06BE8BA}" dt="2021-07-05T05:28:17.968" v="26" actId="478"/>
          <ac:picMkLst>
            <pc:docMk/>
            <pc:sldMk cId="0" sldId="258"/>
            <ac:picMk id="16" creationId="{A8CF24E3-7AD3-409E-919F-091D9B36A8D4}"/>
          </ac:picMkLst>
        </pc:picChg>
        <pc:picChg chg="del">
          <ac:chgData name="Dipika Dash" userId="8be2f5a922f9d7a7" providerId="LiveId" clId="{E4A7373C-7B39-4929-9FDB-C488A06BE8BA}" dt="2021-07-05T05:28:19.714" v="27" actId="478"/>
          <ac:picMkLst>
            <pc:docMk/>
            <pc:sldMk cId="0" sldId="258"/>
            <ac:picMk id="17" creationId="{4D0FB5BA-AB69-48B0-9767-AAA24747E9C9}"/>
          </ac:picMkLst>
        </pc:picChg>
      </pc:sldChg>
      <pc:sldChg chg="addSp delSp modSp mod modTransition delAnim modAnim">
        <pc:chgData name="Dipika Dash" userId="8be2f5a922f9d7a7" providerId="LiveId" clId="{E4A7373C-7B39-4929-9FDB-C488A06BE8BA}" dt="2021-07-05T06:31:16.508" v="532"/>
        <pc:sldMkLst>
          <pc:docMk/>
          <pc:sldMk cId="0" sldId="260"/>
        </pc:sldMkLst>
        <pc:spChg chg="add mod">
          <ac:chgData name="Dipika Dash" userId="8be2f5a922f9d7a7" providerId="LiveId" clId="{E4A7373C-7B39-4929-9FDB-C488A06BE8BA}" dt="2021-07-05T05:38:45.842" v="171" actId="1076"/>
          <ac:spMkLst>
            <pc:docMk/>
            <pc:sldMk cId="0" sldId="260"/>
            <ac:spMk id="2" creationId="{1FB9E88E-B442-49B9-8286-1C486233606D}"/>
          </ac:spMkLst>
        </pc:spChg>
        <pc:spChg chg="add mod">
          <ac:chgData name="Dipika Dash" userId="8be2f5a922f9d7a7" providerId="LiveId" clId="{E4A7373C-7B39-4929-9FDB-C488A06BE8BA}" dt="2021-07-05T05:38:22.948" v="168" actId="20577"/>
          <ac:spMkLst>
            <pc:docMk/>
            <pc:sldMk cId="0" sldId="260"/>
            <ac:spMk id="3" creationId="{8AF82C54-32F4-409C-9E67-7C7C3E2F2BE6}"/>
          </ac:spMkLst>
        </pc:spChg>
        <pc:spChg chg="del mod">
          <ac:chgData name="Dipika Dash" userId="8be2f5a922f9d7a7" providerId="LiveId" clId="{E4A7373C-7B39-4929-9FDB-C488A06BE8BA}" dt="2021-07-05T05:36:40.543" v="76" actId="478"/>
          <ac:spMkLst>
            <pc:docMk/>
            <pc:sldMk cId="0" sldId="260"/>
            <ac:spMk id="14" creationId="{4EC0E65E-155B-474C-B1A4-3D04A3B625FB}"/>
          </ac:spMkLst>
        </pc:spChg>
        <pc:spChg chg="del mod">
          <ac:chgData name="Dipika Dash" userId="8be2f5a922f9d7a7" providerId="LiveId" clId="{E4A7373C-7B39-4929-9FDB-C488A06BE8BA}" dt="2021-07-05T05:38:37.810" v="170" actId="478"/>
          <ac:spMkLst>
            <pc:docMk/>
            <pc:sldMk cId="0" sldId="260"/>
            <ac:spMk id="17" creationId="{D77DF3DC-6FCF-4942-9E59-A20CDD954877}"/>
          </ac:spMkLst>
        </pc:spChg>
        <pc:picChg chg="add mod">
          <ac:chgData name="Dipika Dash" userId="8be2f5a922f9d7a7" providerId="LiveId" clId="{E4A7373C-7B39-4929-9FDB-C488A06BE8BA}" dt="2021-07-05T06:14:24.913" v="443" actId="14100"/>
          <ac:picMkLst>
            <pc:docMk/>
            <pc:sldMk cId="0" sldId="260"/>
            <ac:picMk id="4" creationId="{F4BF2819-2EBC-4F5F-8DC7-0FE05970888F}"/>
          </ac:picMkLst>
        </pc:picChg>
        <pc:picChg chg="mod">
          <ac:chgData name="Dipika Dash" userId="8be2f5a922f9d7a7" providerId="LiveId" clId="{E4A7373C-7B39-4929-9FDB-C488A06BE8BA}" dt="2021-07-05T05:43:43.966" v="373" actId="1076"/>
          <ac:picMkLst>
            <pc:docMk/>
            <pc:sldMk cId="0" sldId="260"/>
            <ac:picMk id="6" creationId="{CBE810AF-0304-4A1F-8C8F-1A4659134185}"/>
          </ac:picMkLst>
        </pc:picChg>
        <pc:picChg chg="del">
          <ac:chgData name="Dipika Dash" userId="8be2f5a922f9d7a7" providerId="LiveId" clId="{E4A7373C-7B39-4929-9FDB-C488A06BE8BA}" dt="2021-07-05T05:36:36.816" v="74" actId="478"/>
          <ac:picMkLst>
            <pc:docMk/>
            <pc:sldMk cId="0" sldId="260"/>
            <ac:picMk id="13" creationId="{B024C556-3F06-41E4-A816-45B56772EBEB}"/>
          </ac:picMkLst>
        </pc:picChg>
      </pc:sldChg>
      <pc:sldChg chg="modTransition">
        <pc:chgData name="Dipika Dash" userId="8be2f5a922f9d7a7" providerId="LiveId" clId="{E4A7373C-7B39-4929-9FDB-C488A06BE8BA}" dt="2021-07-05T06:27:20.762" v="517"/>
        <pc:sldMkLst>
          <pc:docMk/>
          <pc:sldMk cId="0" sldId="262"/>
        </pc:sldMkLst>
      </pc:sldChg>
      <pc:sldChg chg="addSp delSp modSp new mod modTransition modAnim">
        <pc:chgData name="Dipika Dash" userId="8be2f5a922f9d7a7" providerId="LiveId" clId="{E4A7373C-7B39-4929-9FDB-C488A06BE8BA}" dt="2021-07-05T06:32:26.480" v="540"/>
        <pc:sldMkLst>
          <pc:docMk/>
          <pc:sldMk cId="1640902500" sldId="263"/>
        </pc:sldMkLst>
        <pc:spChg chg="del mod">
          <ac:chgData name="Dipika Dash" userId="8be2f5a922f9d7a7" providerId="LiveId" clId="{E4A7373C-7B39-4929-9FDB-C488A06BE8BA}" dt="2021-07-05T05:39:00.812" v="175" actId="478"/>
          <ac:spMkLst>
            <pc:docMk/>
            <pc:sldMk cId="1640902500" sldId="263"/>
            <ac:spMk id="2" creationId="{0F8AA4C5-FE45-4A9D-8265-A2B5C75E98B2}"/>
          </ac:spMkLst>
        </pc:spChg>
        <pc:spChg chg="del mod">
          <ac:chgData name="Dipika Dash" userId="8be2f5a922f9d7a7" providerId="LiveId" clId="{E4A7373C-7B39-4929-9FDB-C488A06BE8BA}" dt="2021-07-05T05:39:08.181" v="177" actId="478"/>
          <ac:spMkLst>
            <pc:docMk/>
            <pc:sldMk cId="1640902500" sldId="263"/>
            <ac:spMk id="3" creationId="{509BF94D-B193-4AE6-9BCB-100592B3EEE3}"/>
          </ac:spMkLst>
        </pc:spChg>
        <pc:spChg chg="del mod">
          <ac:chgData name="Dipika Dash" userId="8be2f5a922f9d7a7" providerId="LiveId" clId="{E4A7373C-7B39-4929-9FDB-C488A06BE8BA}" dt="2021-07-05T05:39:11.267" v="179" actId="478"/>
          <ac:spMkLst>
            <pc:docMk/>
            <pc:sldMk cId="1640902500" sldId="263"/>
            <ac:spMk id="4" creationId="{3034EE55-D450-490C-BE1E-BEF8949CACBB}"/>
          </ac:spMkLst>
        </pc:spChg>
        <pc:spChg chg="del mod">
          <ac:chgData name="Dipika Dash" userId="8be2f5a922f9d7a7" providerId="LiveId" clId="{E4A7373C-7B39-4929-9FDB-C488A06BE8BA}" dt="2021-07-05T05:39:14.527" v="182" actId="478"/>
          <ac:spMkLst>
            <pc:docMk/>
            <pc:sldMk cId="1640902500" sldId="263"/>
            <ac:spMk id="5" creationId="{88A69248-5530-4697-9EC6-D3CFF083C795}"/>
          </ac:spMkLst>
        </pc:spChg>
        <pc:spChg chg="del mod">
          <ac:chgData name="Dipika Dash" userId="8be2f5a922f9d7a7" providerId="LiveId" clId="{E4A7373C-7B39-4929-9FDB-C488A06BE8BA}" dt="2021-07-05T05:39:18.166" v="184" actId="478"/>
          <ac:spMkLst>
            <pc:docMk/>
            <pc:sldMk cId="1640902500" sldId="263"/>
            <ac:spMk id="6" creationId="{4FA93242-F2BB-416E-8580-35D4D0BAC7AF}"/>
          </ac:spMkLst>
        </pc:spChg>
        <pc:spChg chg="add mod">
          <ac:chgData name="Dipika Dash" userId="8be2f5a922f9d7a7" providerId="LiveId" clId="{E4A7373C-7B39-4929-9FDB-C488A06BE8BA}" dt="2021-07-05T06:14:13.267" v="438" actId="1076"/>
          <ac:spMkLst>
            <pc:docMk/>
            <pc:sldMk cId="1640902500" sldId="263"/>
            <ac:spMk id="7" creationId="{52D46BF3-EEBE-470F-B16B-29ECFC783416}"/>
          </ac:spMkLst>
        </pc:spChg>
        <pc:spChg chg="add mod">
          <ac:chgData name="Dipika Dash" userId="8be2f5a922f9d7a7" providerId="LiveId" clId="{E4A7373C-7B39-4929-9FDB-C488A06BE8BA}" dt="2021-07-05T06:14:12.840" v="437" actId="1076"/>
          <ac:spMkLst>
            <pc:docMk/>
            <pc:sldMk cId="1640902500" sldId="263"/>
            <ac:spMk id="8" creationId="{883E16EA-7017-4DFA-8089-41DA0ACB0C92}"/>
          </ac:spMkLst>
        </pc:spChg>
        <pc:spChg chg="add mod">
          <ac:chgData name="Dipika Dash" userId="8be2f5a922f9d7a7" providerId="LiveId" clId="{E4A7373C-7B39-4929-9FDB-C488A06BE8BA}" dt="2021-07-05T06:11:44.386" v="427" actId="1076"/>
          <ac:spMkLst>
            <pc:docMk/>
            <pc:sldMk cId="1640902500" sldId="263"/>
            <ac:spMk id="10" creationId="{9C75D4E3-B3F0-4890-953C-6287BBE1330F}"/>
          </ac:spMkLst>
        </pc:spChg>
        <pc:spChg chg="add mod">
          <ac:chgData name="Dipika Dash" userId="8be2f5a922f9d7a7" providerId="LiveId" clId="{E4A7373C-7B39-4929-9FDB-C488A06BE8BA}" dt="2021-07-05T06:11:44.386" v="427" actId="1076"/>
          <ac:spMkLst>
            <pc:docMk/>
            <pc:sldMk cId="1640902500" sldId="263"/>
            <ac:spMk id="11" creationId="{C8512C7C-8463-4C52-8E78-5DAA5E63B5B5}"/>
          </ac:spMkLst>
        </pc:spChg>
        <pc:graphicFrameChg chg="add del mod modGraphic">
          <ac:chgData name="Dipika Dash" userId="8be2f5a922f9d7a7" providerId="LiveId" clId="{E4A7373C-7B39-4929-9FDB-C488A06BE8BA}" dt="2021-07-05T06:15:57.467" v="447" actId="21"/>
          <ac:graphicFrameMkLst>
            <pc:docMk/>
            <pc:sldMk cId="1640902500" sldId="263"/>
            <ac:graphicFrameMk id="14" creationId="{F27D4F44-1B45-4CD3-9CFE-BCF5495EFAA6}"/>
          </ac:graphicFrameMkLst>
        </pc:graphicFrameChg>
        <pc:picChg chg="add mod">
          <ac:chgData name="Dipika Dash" userId="8be2f5a922f9d7a7" providerId="LiveId" clId="{E4A7373C-7B39-4929-9FDB-C488A06BE8BA}" dt="2021-07-05T05:43:56.199" v="374"/>
          <ac:picMkLst>
            <pc:docMk/>
            <pc:sldMk cId="1640902500" sldId="263"/>
            <ac:picMk id="9" creationId="{15DC43DC-C111-450A-889F-AEC59BF37EDC}"/>
          </ac:picMkLst>
        </pc:picChg>
        <pc:picChg chg="add mod">
          <ac:chgData name="Dipika Dash" userId="8be2f5a922f9d7a7" providerId="LiveId" clId="{E4A7373C-7B39-4929-9FDB-C488A06BE8BA}" dt="2021-07-05T06:11:44.386" v="427" actId="1076"/>
          <ac:picMkLst>
            <pc:docMk/>
            <pc:sldMk cId="1640902500" sldId="263"/>
            <ac:picMk id="12" creationId="{34B5361A-FAD6-4EF8-807D-93F149D28200}"/>
          </ac:picMkLst>
        </pc:picChg>
        <pc:picChg chg="add del mod ord">
          <ac:chgData name="Dipika Dash" userId="8be2f5a922f9d7a7" providerId="LiveId" clId="{E4A7373C-7B39-4929-9FDB-C488A06BE8BA}" dt="2021-07-05T06:14:15.867" v="442"/>
          <ac:picMkLst>
            <pc:docMk/>
            <pc:sldMk cId="1640902500" sldId="263"/>
            <ac:picMk id="13" creationId="{30D25868-A041-402A-A124-EDB7863DFA9E}"/>
          </ac:picMkLst>
        </pc:picChg>
        <pc:picChg chg="add del mod">
          <ac:chgData name="Dipika Dash" userId="8be2f5a922f9d7a7" providerId="LiveId" clId="{E4A7373C-7B39-4929-9FDB-C488A06BE8BA}" dt="2021-07-05T06:24:06.332" v="506" actId="478"/>
          <ac:picMkLst>
            <pc:docMk/>
            <pc:sldMk cId="1640902500" sldId="263"/>
            <ac:picMk id="15" creationId="{333EC4A1-F1D4-4141-B852-CD48FA8191AB}"/>
          </ac:picMkLst>
        </pc:picChg>
        <pc:picChg chg="add mod">
          <ac:chgData name="Dipika Dash" userId="8be2f5a922f9d7a7" providerId="LiveId" clId="{E4A7373C-7B39-4929-9FDB-C488A06BE8BA}" dt="2021-07-05T06:24:30.351" v="510" actId="1076"/>
          <ac:picMkLst>
            <pc:docMk/>
            <pc:sldMk cId="1640902500" sldId="263"/>
            <ac:picMk id="16" creationId="{FBBBD2AC-E32D-4159-9060-FBC3FCC60327}"/>
          </ac:picMkLst>
        </pc:picChg>
      </pc:sldChg>
      <pc:sldChg chg="addSp delSp modSp new mod modTransition modAnim">
        <pc:chgData name="Dipika Dash" userId="8be2f5a922f9d7a7" providerId="LiveId" clId="{E4A7373C-7B39-4929-9FDB-C488A06BE8BA}" dt="2021-07-05T06:28:37.622" v="523"/>
        <pc:sldMkLst>
          <pc:docMk/>
          <pc:sldMk cId="377237020" sldId="264"/>
        </pc:sldMkLst>
        <pc:spChg chg="mod">
          <ac:chgData name="Dipika Dash" userId="8be2f5a922f9d7a7" providerId="LiveId" clId="{E4A7373C-7B39-4929-9FDB-C488A06BE8BA}" dt="2021-07-05T06:19:14.990" v="487" actId="403"/>
          <ac:spMkLst>
            <pc:docMk/>
            <pc:sldMk cId="377237020" sldId="264"/>
            <ac:spMk id="2" creationId="{2F76397B-8529-45BD-B12D-23306FDF4CB7}"/>
          </ac:spMkLst>
        </pc:spChg>
        <pc:spChg chg="del mod">
          <ac:chgData name="Dipika Dash" userId="8be2f5a922f9d7a7" providerId="LiveId" clId="{E4A7373C-7B39-4929-9FDB-C488A06BE8BA}" dt="2021-07-05T06:18:26.330" v="468" actId="478"/>
          <ac:spMkLst>
            <pc:docMk/>
            <pc:sldMk cId="377237020" sldId="264"/>
            <ac:spMk id="3" creationId="{8A189E36-2E2E-4DC3-8F63-E029346CC31E}"/>
          </ac:spMkLst>
        </pc:spChg>
        <pc:picChg chg="add mod">
          <ac:chgData name="Dipika Dash" userId="8be2f5a922f9d7a7" providerId="LiveId" clId="{E4A7373C-7B39-4929-9FDB-C488A06BE8BA}" dt="2021-07-05T06:22:55.281" v="491" actId="1076"/>
          <ac:picMkLst>
            <pc:docMk/>
            <pc:sldMk cId="377237020" sldId="264"/>
            <ac:picMk id="5" creationId="{9D28767E-2434-4478-8EF3-DC9C404C9C62}"/>
          </ac:picMkLst>
        </pc:picChg>
        <pc:picChg chg="add mod">
          <ac:chgData name="Dipika Dash" userId="8be2f5a922f9d7a7" providerId="LiveId" clId="{E4A7373C-7B39-4929-9FDB-C488A06BE8BA}" dt="2021-07-05T06:23:22.098" v="498" actId="1076"/>
          <ac:picMkLst>
            <pc:docMk/>
            <pc:sldMk cId="377237020" sldId="264"/>
            <ac:picMk id="7" creationId="{ECD1DDE9-1C15-46B5-B252-2FC80CA275AD}"/>
          </ac:picMkLst>
        </pc:picChg>
        <pc:picChg chg="add mod">
          <ac:chgData name="Dipika Dash" userId="8be2f5a922f9d7a7" providerId="LiveId" clId="{E4A7373C-7B39-4929-9FDB-C488A06BE8BA}" dt="2021-07-05T06:23:48.636" v="505" actId="14100"/>
          <ac:picMkLst>
            <pc:docMk/>
            <pc:sldMk cId="377237020" sldId="264"/>
            <ac:picMk id="9" creationId="{DD4EDA3B-56DB-47E4-91AD-040CB41C944C}"/>
          </ac:picMkLst>
        </pc:picChg>
      </pc:sldChg>
      <pc:sldChg chg="addSp delSp modSp new del mod">
        <pc:chgData name="Dipika Dash" userId="8be2f5a922f9d7a7" providerId="LiveId" clId="{E4A7373C-7B39-4929-9FDB-C488A06BE8BA}" dt="2021-07-05T06:17:02.506" v="461" actId="47"/>
        <pc:sldMkLst>
          <pc:docMk/>
          <pc:sldMk cId="1280174668" sldId="264"/>
        </pc:sldMkLst>
        <pc:spChg chg="del mod">
          <ac:chgData name="Dipika Dash" userId="8be2f5a922f9d7a7" providerId="LiveId" clId="{E4A7373C-7B39-4929-9FDB-C488A06BE8BA}" dt="2021-07-05T05:41:18.994" v="286" actId="478"/>
          <ac:spMkLst>
            <pc:docMk/>
            <pc:sldMk cId="1280174668" sldId="264"/>
            <ac:spMk id="2" creationId="{EE38373A-B3F7-438D-94DF-95ED943BAAAA}"/>
          </ac:spMkLst>
        </pc:spChg>
        <pc:spChg chg="del mod">
          <ac:chgData name="Dipika Dash" userId="8be2f5a922f9d7a7" providerId="LiveId" clId="{E4A7373C-7B39-4929-9FDB-C488A06BE8BA}" dt="2021-07-05T05:41:23.747" v="288" actId="478"/>
          <ac:spMkLst>
            <pc:docMk/>
            <pc:sldMk cId="1280174668" sldId="264"/>
            <ac:spMk id="3" creationId="{B048D433-B0CA-42C8-80FB-39A0F398579E}"/>
          </ac:spMkLst>
        </pc:spChg>
        <pc:spChg chg="del mod">
          <ac:chgData name="Dipika Dash" userId="8be2f5a922f9d7a7" providerId="LiveId" clId="{E4A7373C-7B39-4929-9FDB-C488A06BE8BA}" dt="2021-07-05T05:41:34.129" v="295" actId="478"/>
          <ac:spMkLst>
            <pc:docMk/>
            <pc:sldMk cId="1280174668" sldId="264"/>
            <ac:spMk id="4" creationId="{1A656FB9-99B1-4018-B0D4-5AFF65B5DFE7}"/>
          </ac:spMkLst>
        </pc:spChg>
        <pc:spChg chg="del mod">
          <ac:chgData name="Dipika Dash" userId="8be2f5a922f9d7a7" providerId="LiveId" clId="{E4A7373C-7B39-4929-9FDB-C488A06BE8BA}" dt="2021-07-05T05:41:27.070" v="291" actId="478"/>
          <ac:spMkLst>
            <pc:docMk/>
            <pc:sldMk cId="1280174668" sldId="264"/>
            <ac:spMk id="5" creationId="{DAD05563-D913-40BE-9148-E940D89573FF}"/>
          </ac:spMkLst>
        </pc:spChg>
        <pc:spChg chg="del mod">
          <ac:chgData name="Dipika Dash" userId="8be2f5a922f9d7a7" providerId="LiveId" clId="{E4A7373C-7B39-4929-9FDB-C488A06BE8BA}" dt="2021-07-05T05:41:30.150" v="293" actId="478"/>
          <ac:spMkLst>
            <pc:docMk/>
            <pc:sldMk cId="1280174668" sldId="264"/>
            <ac:spMk id="6" creationId="{6A346540-C7A0-4FF3-AD97-A18207F1193C}"/>
          </ac:spMkLst>
        </pc:spChg>
        <pc:spChg chg="add del mod">
          <ac:chgData name="Dipika Dash" userId="8be2f5a922f9d7a7" providerId="LiveId" clId="{E4A7373C-7B39-4929-9FDB-C488A06BE8BA}" dt="2021-07-05T06:11:25.681" v="424" actId="21"/>
          <ac:spMkLst>
            <pc:docMk/>
            <pc:sldMk cId="1280174668" sldId="264"/>
            <ac:spMk id="7" creationId="{B062F305-A9E1-40CF-AF8E-AB31BF5078F6}"/>
          </ac:spMkLst>
        </pc:spChg>
        <pc:spChg chg="add del mod">
          <ac:chgData name="Dipika Dash" userId="8be2f5a922f9d7a7" providerId="LiveId" clId="{E4A7373C-7B39-4929-9FDB-C488A06BE8BA}" dt="2021-07-05T06:11:25.681" v="424" actId="21"/>
          <ac:spMkLst>
            <pc:docMk/>
            <pc:sldMk cId="1280174668" sldId="264"/>
            <ac:spMk id="8" creationId="{F0C0BAA7-D253-474D-BA49-DEB6721D4AB6}"/>
          </ac:spMkLst>
        </pc:spChg>
        <pc:graphicFrameChg chg="add del mod modGraphic">
          <ac:chgData name="Dipika Dash" userId="8be2f5a922f9d7a7" providerId="LiveId" clId="{E4A7373C-7B39-4929-9FDB-C488A06BE8BA}" dt="2021-07-05T06:16:33.841" v="457" actId="21"/>
          <ac:graphicFrameMkLst>
            <pc:docMk/>
            <pc:sldMk cId="1280174668" sldId="264"/>
            <ac:graphicFrameMk id="10" creationId="{6F5F4538-5910-445B-9782-7B85BD38D64B}"/>
          </ac:graphicFrameMkLst>
        </pc:graphicFrameChg>
        <pc:picChg chg="add del mod">
          <ac:chgData name="Dipika Dash" userId="8be2f5a922f9d7a7" providerId="LiveId" clId="{E4A7373C-7B39-4929-9FDB-C488A06BE8BA}" dt="2021-07-05T06:11:25.681" v="424" actId="21"/>
          <ac:picMkLst>
            <pc:docMk/>
            <pc:sldMk cId="1280174668" sldId="264"/>
            <ac:picMk id="9" creationId="{90D267C3-1840-4A40-9D17-C5AC95A86DEA}"/>
          </ac:picMkLst>
        </pc:picChg>
      </pc:sldChg>
      <pc:sldChg chg="new del">
        <pc:chgData name="Dipika Dash" userId="8be2f5a922f9d7a7" providerId="LiveId" clId="{E4A7373C-7B39-4929-9FDB-C488A06BE8BA}" dt="2021-07-05T06:15:46.797" v="446" actId="680"/>
        <pc:sldMkLst>
          <pc:docMk/>
          <pc:sldMk cId="2305920104" sldId="265"/>
        </pc:sldMkLst>
      </pc:sldChg>
    </pc:docChg>
  </pc:docChgLst>
  <pc:docChgLst>
    <pc:chgData name="Dipika Dash" userId="8be2f5a922f9d7a7" providerId="LiveId" clId="{088BA815-150C-4664-A32E-74A84D1AAD4F}"/>
    <pc:docChg chg="undo custSel delSld modSld">
      <pc:chgData name="Dipika Dash" userId="8be2f5a922f9d7a7" providerId="LiveId" clId="{088BA815-150C-4664-A32E-74A84D1AAD4F}" dt="2021-07-27T06:22:09.637" v="208" actId="20577"/>
      <pc:docMkLst>
        <pc:docMk/>
      </pc:docMkLst>
      <pc:sldChg chg="modSp mod">
        <pc:chgData name="Dipika Dash" userId="8be2f5a922f9d7a7" providerId="LiveId" clId="{088BA815-150C-4664-A32E-74A84D1AAD4F}" dt="2021-07-27T06:22:09.637" v="208" actId="20577"/>
        <pc:sldMkLst>
          <pc:docMk/>
          <pc:sldMk cId="0" sldId="257"/>
        </pc:sldMkLst>
        <pc:spChg chg="mod">
          <ac:chgData name="Dipika Dash" userId="8be2f5a922f9d7a7" providerId="LiveId" clId="{088BA815-150C-4664-A32E-74A84D1AAD4F}" dt="2021-07-27T06:22:09.637" v="208" actId="20577"/>
          <ac:spMkLst>
            <pc:docMk/>
            <pc:sldMk cId="0" sldId="257"/>
            <ac:spMk id="8" creationId="{00000000-0000-0000-0000-000000000000}"/>
          </ac:spMkLst>
        </pc:spChg>
      </pc:sldChg>
      <pc:sldChg chg="addSp delSp modSp mod delAnim modAnim">
        <pc:chgData name="Dipika Dash" userId="8be2f5a922f9d7a7" providerId="LiveId" clId="{088BA815-150C-4664-A32E-74A84D1AAD4F}" dt="2021-07-26T10:42:50.362" v="197" actId="20577"/>
        <pc:sldMkLst>
          <pc:docMk/>
          <pc:sldMk cId="0" sldId="260"/>
        </pc:sldMkLst>
        <pc:spChg chg="del mod">
          <ac:chgData name="Dipika Dash" userId="8be2f5a922f9d7a7" providerId="LiveId" clId="{088BA815-150C-4664-A32E-74A84D1AAD4F}" dt="2021-07-26T10:40:08.787" v="6"/>
          <ac:spMkLst>
            <pc:docMk/>
            <pc:sldMk cId="0" sldId="260"/>
            <ac:spMk id="2" creationId="{1FB9E88E-B442-49B9-8286-1C486233606D}"/>
          </ac:spMkLst>
        </pc:spChg>
        <pc:spChg chg="del mod">
          <ac:chgData name="Dipika Dash" userId="8be2f5a922f9d7a7" providerId="LiveId" clId="{088BA815-150C-4664-A32E-74A84D1AAD4F}" dt="2021-07-26T10:40:08.787" v="4" actId="478"/>
          <ac:spMkLst>
            <pc:docMk/>
            <pc:sldMk cId="0" sldId="260"/>
            <ac:spMk id="3" creationId="{8AF82C54-32F4-409C-9E67-7C7C3E2F2BE6}"/>
          </ac:spMkLst>
        </pc:spChg>
        <pc:spChg chg="add mod">
          <ac:chgData name="Dipika Dash" userId="8be2f5a922f9d7a7" providerId="LiveId" clId="{088BA815-150C-4664-A32E-74A84D1AAD4F}" dt="2021-07-26T10:42:50.362" v="197" actId="20577"/>
          <ac:spMkLst>
            <pc:docMk/>
            <pc:sldMk cId="0" sldId="260"/>
            <ac:spMk id="8" creationId="{A5B8488C-11BC-4164-B7F4-E4EDEF31A128}"/>
          </ac:spMkLst>
        </pc:spChg>
        <pc:picChg chg="del">
          <ac:chgData name="Dipika Dash" userId="8be2f5a922f9d7a7" providerId="LiveId" clId="{088BA815-150C-4664-A32E-74A84D1AAD4F}" dt="2021-07-26T10:39:54.743" v="1" actId="478"/>
          <ac:picMkLst>
            <pc:docMk/>
            <pc:sldMk cId="0" sldId="260"/>
            <ac:picMk id="4" creationId="{F4BF2819-2EBC-4F5F-8DC7-0FE05970888F}"/>
          </ac:picMkLst>
        </pc:picChg>
        <pc:picChg chg="add mod modCrop">
          <ac:chgData name="Dipika Dash" userId="8be2f5a922f9d7a7" providerId="LiveId" clId="{088BA815-150C-4664-A32E-74A84D1AAD4F}" dt="2021-07-26T10:40:33.576" v="12" actId="1076"/>
          <ac:picMkLst>
            <pc:docMk/>
            <pc:sldMk cId="0" sldId="260"/>
            <ac:picMk id="7" creationId="{464C369D-0D94-4247-960B-A5999F83FC56}"/>
          </ac:picMkLst>
        </pc:picChg>
      </pc:sldChg>
      <pc:sldChg chg="del">
        <pc:chgData name="Dipika Dash" userId="8be2f5a922f9d7a7" providerId="LiveId" clId="{088BA815-150C-4664-A32E-74A84D1AAD4F}" dt="2021-07-26T10:42:54.769" v="198" actId="47"/>
        <pc:sldMkLst>
          <pc:docMk/>
          <pc:sldMk cId="1640902500" sldId="263"/>
        </pc:sldMkLst>
      </pc:sldChg>
      <pc:sldChg chg="modAnim">
        <pc:chgData name="Dipika Dash" userId="8be2f5a922f9d7a7" providerId="LiveId" clId="{088BA815-150C-4664-A32E-74A84D1AAD4F}" dt="2021-07-26T10:44:11.345" v="199"/>
        <pc:sldMkLst>
          <pc:docMk/>
          <pc:sldMk cId="377237020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190CA-FDC3-4E0F-A8D8-FBDEB21749A6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2000" y="685800"/>
            <a:ext cx="5334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1F951-BB9A-4940-914F-FDE51768B86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1F951-BB9A-4940-914F-FDE51768B865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2000" y="685800"/>
            <a:ext cx="5334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1F951-BB9A-4940-914F-FDE51768B865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7857" y="2522484"/>
            <a:ext cx="10742375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5714" y="4601370"/>
            <a:ext cx="8846662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1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3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5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6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9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30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2615" y="325180"/>
            <a:ext cx="2843570" cy="69283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905" y="325180"/>
            <a:ext cx="8320074" cy="69283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321" y="5217894"/>
            <a:ext cx="10742375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321" y="3441631"/>
            <a:ext cx="10742375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132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265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397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529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66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794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927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3059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1904" y="1894682"/>
            <a:ext cx="5581823" cy="5358866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4362" y="1894682"/>
            <a:ext cx="5581823" cy="5358866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905" y="1817617"/>
            <a:ext cx="5584017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1325" indent="0">
              <a:buNone/>
              <a:defRPr sz="2400" b="1"/>
            </a:lvl2pPr>
            <a:lvl3pPr marL="1082650" indent="0">
              <a:buNone/>
              <a:defRPr sz="2100" b="1"/>
            </a:lvl3pPr>
            <a:lvl4pPr marL="1623974" indent="0">
              <a:buNone/>
              <a:defRPr sz="1900" b="1"/>
            </a:lvl4pPr>
            <a:lvl5pPr marL="2165299" indent="0">
              <a:buNone/>
              <a:defRPr sz="1900" b="1"/>
            </a:lvl5pPr>
            <a:lvl6pPr marL="2706624" indent="0">
              <a:buNone/>
              <a:defRPr sz="1900" b="1"/>
            </a:lvl6pPr>
            <a:lvl7pPr marL="3247949" indent="0">
              <a:buNone/>
              <a:defRPr sz="1900" b="1"/>
            </a:lvl7pPr>
            <a:lvl8pPr marL="3789274" indent="0">
              <a:buNone/>
              <a:defRPr sz="1900" b="1"/>
            </a:lvl8pPr>
            <a:lvl9pPr marL="4330598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05" y="2575114"/>
            <a:ext cx="5584017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9973" y="1817617"/>
            <a:ext cx="5586211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1325" indent="0">
              <a:buNone/>
              <a:defRPr sz="2400" b="1"/>
            </a:lvl2pPr>
            <a:lvl3pPr marL="1082650" indent="0">
              <a:buNone/>
              <a:defRPr sz="2100" b="1"/>
            </a:lvl3pPr>
            <a:lvl4pPr marL="1623974" indent="0">
              <a:buNone/>
              <a:defRPr sz="1900" b="1"/>
            </a:lvl4pPr>
            <a:lvl5pPr marL="2165299" indent="0">
              <a:buNone/>
              <a:defRPr sz="1900" b="1"/>
            </a:lvl5pPr>
            <a:lvl6pPr marL="2706624" indent="0">
              <a:buNone/>
              <a:defRPr sz="1900" b="1"/>
            </a:lvl6pPr>
            <a:lvl7pPr marL="3247949" indent="0">
              <a:buNone/>
              <a:defRPr sz="1900" b="1"/>
            </a:lvl7pPr>
            <a:lvl8pPr marL="3789274" indent="0">
              <a:buNone/>
              <a:defRPr sz="1900" b="1"/>
            </a:lvl8pPr>
            <a:lvl9pPr marL="4330598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9973" y="2575114"/>
            <a:ext cx="5586211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05" y="323299"/>
            <a:ext cx="4157844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1142" y="323300"/>
            <a:ext cx="7065042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905" y="1699200"/>
            <a:ext cx="4157844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1325" indent="0">
              <a:buNone/>
              <a:defRPr sz="1400"/>
            </a:lvl2pPr>
            <a:lvl3pPr marL="1082650" indent="0">
              <a:buNone/>
              <a:defRPr sz="1200"/>
            </a:lvl3pPr>
            <a:lvl4pPr marL="1623974" indent="0">
              <a:buNone/>
              <a:defRPr sz="1100"/>
            </a:lvl4pPr>
            <a:lvl5pPr marL="2165299" indent="0">
              <a:buNone/>
              <a:defRPr sz="1100"/>
            </a:lvl5pPr>
            <a:lvl6pPr marL="2706624" indent="0">
              <a:buNone/>
              <a:defRPr sz="1100"/>
            </a:lvl6pPr>
            <a:lvl7pPr marL="3247949" indent="0">
              <a:buNone/>
              <a:defRPr sz="1100"/>
            </a:lvl7pPr>
            <a:lvl8pPr marL="3789274" indent="0">
              <a:buNone/>
              <a:defRPr sz="1100"/>
            </a:lvl8pPr>
            <a:lvl9pPr marL="433059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7154" y="5684044"/>
            <a:ext cx="7582853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77154" y="725543"/>
            <a:ext cx="7582853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1325" indent="0">
              <a:buNone/>
              <a:defRPr sz="3300"/>
            </a:lvl2pPr>
            <a:lvl3pPr marL="1082650" indent="0">
              <a:buNone/>
              <a:defRPr sz="2800"/>
            </a:lvl3pPr>
            <a:lvl4pPr marL="1623974" indent="0">
              <a:buNone/>
              <a:defRPr sz="2400"/>
            </a:lvl4pPr>
            <a:lvl5pPr marL="2165299" indent="0">
              <a:buNone/>
              <a:defRPr sz="2400"/>
            </a:lvl5pPr>
            <a:lvl6pPr marL="2706624" indent="0">
              <a:buNone/>
              <a:defRPr sz="2400"/>
            </a:lvl6pPr>
            <a:lvl7pPr marL="3247949" indent="0">
              <a:buNone/>
              <a:defRPr sz="2400"/>
            </a:lvl7pPr>
            <a:lvl8pPr marL="3789274" indent="0">
              <a:buNone/>
              <a:defRPr sz="2400"/>
            </a:lvl8pPr>
            <a:lvl9pPr marL="4330598" indent="0">
              <a:buNone/>
              <a:defRPr sz="24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7154" y="6355079"/>
            <a:ext cx="7582853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1325" indent="0">
              <a:buNone/>
              <a:defRPr sz="1400"/>
            </a:lvl2pPr>
            <a:lvl3pPr marL="1082650" indent="0">
              <a:buNone/>
              <a:defRPr sz="1200"/>
            </a:lvl3pPr>
            <a:lvl4pPr marL="1623974" indent="0">
              <a:buNone/>
              <a:defRPr sz="1100"/>
            </a:lvl4pPr>
            <a:lvl5pPr marL="2165299" indent="0">
              <a:buNone/>
              <a:defRPr sz="1100"/>
            </a:lvl5pPr>
            <a:lvl6pPr marL="2706624" indent="0">
              <a:buNone/>
              <a:defRPr sz="1100"/>
            </a:lvl6pPr>
            <a:lvl7pPr marL="3247949" indent="0">
              <a:buNone/>
              <a:defRPr sz="1100"/>
            </a:lvl7pPr>
            <a:lvl8pPr marL="3789274" indent="0">
              <a:buNone/>
              <a:defRPr sz="1100"/>
            </a:lvl8pPr>
            <a:lvl9pPr marL="433059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1906" y="325179"/>
            <a:ext cx="11374279" cy="1353344"/>
          </a:xfrm>
          <a:prstGeom prst="rect">
            <a:avLst/>
          </a:prstGeom>
        </p:spPr>
        <p:txBody>
          <a:bodyPr vert="horz" lIns="108265" tIns="54132" rIns="108265" bIns="54132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906" y="1894682"/>
            <a:ext cx="11374279" cy="5358866"/>
          </a:xfrm>
          <a:prstGeom prst="rect">
            <a:avLst/>
          </a:prstGeom>
        </p:spPr>
        <p:txBody>
          <a:bodyPr vert="horz" lIns="108265" tIns="54132" rIns="108265" bIns="5413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1904" y="7526096"/>
            <a:ext cx="2948888" cy="432318"/>
          </a:xfrm>
          <a:prstGeom prst="rect">
            <a:avLst/>
          </a:prstGeom>
        </p:spPr>
        <p:txBody>
          <a:bodyPr vert="horz" lIns="108265" tIns="54132" rIns="108265" bIns="5413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31B97-2117-47AD-8C4F-BDD5270C9A5E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18015" y="7526096"/>
            <a:ext cx="4002061" cy="432318"/>
          </a:xfrm>
          <a:prstGeom prst="rect">
            <a:avLst/>
          </a:prstGeom>
        </p:spPr>
        <p:txBody>
          <a:bodyPr vert="horz" lIns="108265" tIns="54132" rIns="108265" bIns="5413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57296" y="7526096"/>
            <a:ext cx="2948888" cy="432318"/>
          </a:xfrm>
          <a:prstGeom prst="rect">
            <a:avLst/>
          </a:prstGeom>
        </p:spPr>
        <p:txBody>
          <a:bodyPr vert="horz" lIns="108265" tIns="54132" rIns="108265" bIns="5413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98908-8DE6-474F-B0C7-4B158D5AB8C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1082650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994" indent="-405994" algn="l" defTabSz="108265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9653" indent="-338328" algn="l" defTabSz="1082650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defTabSz="108265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defTabSz="108265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rot="10800000" flipV="1">
            <a:off x="7831211" y="1971799"/>
            <a:ext cx="3809875" cy="5017190"/>
          </a:xfrm>
        </p:spPr>
        <p:txBody>
          <a:bodyPr>
            <a:normAutofit/>
          </a:bodyPr>
          <a:lstStyle/>
          <a:p>
            <a:r>
              <a:rPr lang="en-US" sz="6200" dirty="0">
                <a:solidFill>
                  <a:srgbClr val="C00000"/>
                </a:solidFill>
              </a:rPr>
              <a:t>   </a:t>
            </a:r>
            <a:br>
              <a:rPr lang="en-US" sz="6200" dirty="0">
                <a:solidFill>
                  <a:srgbClr val="C00000"/>
                </a:solidFill>
              </a:rPr>
            </a:br>
            <a:endParaRPr lang="en-IN" sz="6200" dirty="0">
              <a:solidFill>
                <a:srgbClr val="C00000"/>
              </a:solidFill>
            </a:endParaRPr>
          </a:p>
        </p:txBody>
      </p:sp>
      <p:pic>
        <p:nvPicPr>
          <p:cNvPr id="4" name="Picture 3" descr="maxresdefaul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14" y="345255"/>
            <a:ext cx="6944436" cy="63429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Google Shape;54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346048"/>
            <a:ext cx="12638088" cy="1774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24272" r="2912" b="19417"/>
          <a:stretch>
            <a:fillRect/>
          </a:stretch>
        </p:blipFill>
        <p:spPr>
          <a:xfrm>
            <a:off x="9374240" y="197813"/>
            <a:ext cx="2949677" cy="171081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104994" y="2488395"/>
            <a:ext cx="2744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CLASS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: NURSERY</a:t>
            </a:r>
          </a:p>
        </p:txBody>
      </p:sp>
      <p:sp>
        <p:nvSpPr>
          <p:cNvPr id="8" name="Rectangle 7"/>
          <p:cNvSpPr/>
          <p:nvPr/>
        </p:nvSpPr>
        <p:spPr>
          <a:xfrm>
            <a:off x="8104994" y="3131337"/>
            <a:ext cx="3020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DATE :   </a:t>
            </a:r>
            <a:r>
              <a:rPr lang="en-IN" sz="2800" b="1" dirty="0"/>
              <a:t> </a:t>
            </a:r>
            <a:r>
              <a:rPr lang="en-US" sz="2800" b="1" dirty="0"/>
              <a:t>  </a:t>
            </a:r>
            <a:r>
              <a:rPr lang="en-IN" sz="2800" b="1" dirty="0">
                <a:solidFill>
                  <a:schemeClr val="tx2">
                    <a:lumMod val="75000"/>
                  </a:schemeClr>
                </a:solidFill>
              </a:rPr>
              <a:t>27/07/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21</a:t>
            </a:r>
            <a:endParaRPr lang="en-IN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176432" y="3845717"/>
            <a:ext cx="39913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b="1" dirty="0"/>
              <a:t>SUBJECT :</a:t>
            </a:r>
            <a:r>
              <a:rPr lang="en" sz="2800" b="1" dirty="0">
                <a:solidFill>
                  <a:schemeClr val="tx2">
                    <a:lumMod val="75000"/>
                  </a:schemeClr>
                </a:solidFill>
              </a:rPr>
              <a:t>CONVERSATION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176432" y="4560097"/>
            <a:ext cx="33848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b="1" dirty="0"/>
              <a:t>CHAPTER NUMBER</a:t>
            </a:r>
            <a:r>
              <a:rPr lang="en" sz="2800" b="1" dirty="0">
                <a:solidFill>
                  <a:schemeClr val="tx2">
                    <a:lumMod val="75000"/>
                  </a:schemeClr>
                </a:solidFill>
              </a:rPr>
              <a:t>-2</a:t>
            </a:r>
            <a:r>
              <a:rPr lang="en" sz="2800" b="1" dirty="0"/>
              <a:t> </a:t>
            </a:r>
            <a:endParaRPr lang="en-IN" sz="2800" dirty="0"/>
          </a:p>
        </p:txBody>
      </p:sp>
      <p:sp>
        <p:nvSpPr>
          <p:cNvPr id="11" name="Rectangle 10"/>
          <p:cNvSpPr/>
          <p:nvPr/>
        </p:nvSpPr>
        <p:spPr>
          <a:xfrm>
            <a:off x="8176432" y="5274477"/>
            <a:ext cx="3938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SUB-TOPIC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 :  </a:t>
            </a:r>
            <a:r>
              <a:rPr lang="en-US" sz="2800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MY SCHOOL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6397B-8529-45BD-B12D-23306FDF4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740" y="243607"/>
            <a:ext cx="5112568" cy="1224135"/>
          </a:xfrm>
        </p:spPr>
        <p:txBody>
          <a:bodyPr>
            <a:normAutofit/>
          </a:bodyPr>
          <a:lstStyle/>
          <a:p>
            <a:r>
              <a:rPr lang="en-IN" sz="6000" dirty="0">
                <a:solidFill>
                  <a:srgbClr val="FFC000"/>
                </a:solidFill>
              </a:rPr>
              <a:t>My school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28767E-2434-4478-8EF3-DC9C404C9C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72" y="1179711"/>
            <a:ext cx="4594799" cy="30576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CD1DDE9-1C15-46B5-B252-2FC80CA27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116" y="1155707"/>
            <a:ext cx="5252221" cy="324654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D4EDA3B-56DB-47E4-91AD-040CB41C94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724" y="4564088"/>
            <a:ext cx="5400600" cy="339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37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272" r="2912" b="19417"/>
          <a:stretch>
            <a:fillRect/>
          </a:stretch>
        </p:blipFill>
        <p:spPr>
          <a:xfrm>
            <a:off x="10711532" y="7215740"/>
            <a:ext cx="1649885" cy="9043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64C369D-0D94-4247-960B-A5999F83FC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76"/>
          <a:stretch/>
        </p:blipFill>
        <p:spPr>
          <a:xfrm>
            <a:off x="236389" y="0"/>
            <a:ext cx="12385376" cy="72008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5B8488C-11BC-4164-B7F4-E4EDEF31A128}"/>
              </a:ext>
            </a:extLst>
          </p:cNvPr>
          <p:cNvSpPr txBox="1"/>
          <p:nvPr/>
        </p:nvSpPr>
        <p:spPr>
          <a:xfrm>
            <a:off x="918444" y="531639"/>
            <a:ext cx="110172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Tell me three sentences about your school.</a:t>
            </a:r>
          </a:p>
          <a:p>
            <a:endParaRPr lang="en-US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1.What is the name of your school?</a:t>
            </a:r>
          </a:p>
          <a:p>
            <a:endParaRPr lang="en-US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2. Where it is?</a:t>
            </a:r>
          </a:p>
          <a:p>
            <a:endParaRPr lang="en-US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3. In which class do you study?</a:t>
            </a:r>
            <a:endParaRPr lang="en-IN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32698" y="1988329"/>
            <a:ext cx="1078713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6000" b="1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THANKING YOU</a:t>
            </a: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6000" b="1" dirty="0">
                <a:solidFill>
                  <a:srgbClr val="FF0000"/>
                </a:solidFill>
                <a:ea typeface="Arial"/>
                <a:cs typeface="Arial"/>
                <a:sym typeface="Arial"/>
              </a:rPr>
              <a:t>ODM EDUCATIONAL GROUP</a:t>
            </a:r>
            <a:endParaRPr lang="en-IN" sz="4800" b="1" dirty="0">
              <a:solidFill>
                <a:srgbClr val="FF0000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8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274609"/>
            <a:ext cx="12638088" cy="18454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406</TotalTime>
  <Words>60</Words>
  <Application>Microsoft Office PowerPoint</Application>
  <PresentationFormat>Custom</PresentationFormat>
  <Paragraphs>18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Rounded MT Bold</vt:lpstr>
      <vt:lpstr>Calibri</vt:lpstr>
      <vt:lpstr>Office Theme</vt:lpstr>
      <vt:lpstr>    </vt:lpstr>
      <vt:lpstr>My school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 NURSERY CLASS</dc:title>
  <dc:creator>Admin</dc:creator>
  <cp:lastModifiedBy>Dipika Dash</cp:lastModifiedBy>
  <cp:revision>37</cp:revision>
  <dcterms:created xsi:type="dcterms:W3CDTF">2020-05-25T01:23:19Z</dcterms:created>
  <dcterms:modified xsi:type="dcterms:W3CDTF">2021-07-27T06:22:12Z</dcterms:modified>
</cp:coreProperties>
</file>