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57" r:id="rId2"/>
    <p:sldId id="258" r:id="rId3"/>
    <p:sldId id="260" r:id="rId4"/>
    <p:sldId id="263" r:id="rId5"/>
    <p:sldId id="262" r:id="rId6"/>
  </p:sldIdLst>
  <p:sldSz cx="12638088" cy="8120063"/>
  <p:notesSz cx="6858000" cy="9144000"/>
  <p:defaultTextStyle>
    <a:defPPr>
      <a:defRPr lang="en-US"/>
    </a:defPPr>
    <a:lvl1pPr marL="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8">
          <p15:clr>
            <a:srgbClr val="A4A3A4"/>
          </p15:clr>
        </p15:guide>
        <p15:guide id="2" pos="39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116" y="72"/>
      </p:cViewPr>
      <p:guideLst>
        <p:guide orient="horz" pos="2558"/>
        <p:guide pos="39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190CA-FDC3-4E0F-A8D8-FBDEB21749A6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2000" y="685800"/>
            <a:ext cx="5334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1F951-BB9A-4940-914F-FDE51768B86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1F951-BB9A-4940-914F-FDE51768B865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2000" y="685800"/>
            <a:ext cx="5334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RIYA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1F951-BB9A-4940-914F-FDE51768B865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2000" y="685800"/>
            <a:ext cx="5334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1F951-BB9A-4940-914F-FDE51768B865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7857" y="2522484"/>
            <a:ext cx="10742375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5714" y="4601370"/>
            <a:ext cx="8846662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1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3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5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6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9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30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2615" y="325180"/>
            <a:ext cx="2843570" cy="69283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905" y="325180"/>
            <a:ext cx="8320074" cy="69283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321" y="5217894"/>
            <a:ext cx="10742375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321" y="3441631"/>
            <a:ext cx="10742375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132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265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397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529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66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794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927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3059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1904" y="1894682"/>
            <a:ext cx="5581823" cy="5358866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4362" y="1894682"/>
            <a:ext cx="5581823" cy="5358866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905" y="1817617"/>
            <a:ext cx="5584017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1325" indent="0">
              <a:buNone/>
              <a:defRPr sz="2400" b="1"/>
            </a:lvl2pPr>
            <a:lvl3pPr marL="1082650" indent="0">
              <a:buNone/>
              <a:defRPr sz="2100" b="1"/>
            </a:lvl3pPr>
            <a:lvl4pPr marL="1623974" indent="0">
              <a:buNone/>
              <a:defRPr sz="1900" b="1"/>
            </a:lvl4pPr>
            <a:lvl5pPr marL="2165299" indent="0">
              <a:buNone/>
              <a:defRPr sz="1900" b="1"/>
            </a:lvl5pPr>
            <a:lvl6pPr marL="2706624" indent="0">
              <a:buNone/>
              <a:defRPr sz="1900" b="1"/>
            </a:lvl6pPr>
            <a:lvl7pPr marL="3247949" indent="0">
              <a:buNone/>
              <a:defRPr sz="1900" b="1"/>
            </a:lvl7pPr>
            <a:lvl8pPr marL="3789274" indent="0">
              <a:buNone/>
              <a:defRPr sz="1900" b="1"/>
            </a:lvl8pPr>
            <a:lvl9pPr marL="4330598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05" y="2575114"/>
            <a:ext cx="5584017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9973" y="1817617"/>
            <a:ext cx="5586211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1325" indent="0">
              <a:buNone/>
              <a:defRPr sz="2400" b="1"/>
            </a:lvl2pPr>
            <a:lvl3pPr marL="1082650" indent="0">
              <a:buNone/>
              <a:defRPr sz="2100" b="1"/>
            </a:lvl3pPr>
            <a:lvl4pPr marL="1623974" indent="0">
              <a:buNone/>
              <a:defRPr sz="1900" b="1"/>
            </a:lvl4pPr>
            <a:lvl5pPr marL="2165299" indent="0">
              <a:buNone/>
              <a:defRPr sz="1900" b="1"/>
            </a:lvl5pPr>
            <a:lvl6pPr marL="2706624" indent="0">
              <a:buNone/>
              <a:defRPr sz="1900" b="1"/>
            </a:lvl6pPr>
            <a:lvl7pPr marL="3247949" indent="0">
              <a:buNone/>
              <a:defRPr sz="1900" b="1"/>
            </a:lvl7pPr>
            <a:lvl8pPr marL="3789274" indent="0">
              <a:buNone/>
              <a:defRPr sz="1900" b="1"/>
            </a:lvl8pPr>
            <a:lvl9pPr marL="4330598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9973" y="2575114"/>
            <a:ext cx="5586211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05" y="323299"/>
            <a:ext cx="4157844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1142" y="323300"/>
            <a:ext cx="7065042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905" y="1699200"/>
            <a:ext cx="4157844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1325" indent="0">
              <a:buNone/>
              <a:defRPr sz="1400"/>
            </a:lvl2pPr>
            <a:lvl3pPr marL="1082650" indent="0">
              <a:buNone/>
              <a:defRPr sz="1200"/>
            </a:lvl3pPr>
            <a:lvl4pPr marL="1623974" indent="0">
              <a:buNone/>
              <a:defRPr sz="1100"/>
            </a:lvl4pPr>
            <a:lvl5pPr marL="2165299" indent="0">
              <a:buNone/>
              <a:defRPr sz="1100"/>
            </a:lvl5pPr>
            <a:lvl6pPr marL="2706624" indent="0">
              <a:buNone/>
              <a:defRPr sz="1100"/>
            </a:lvl6pPr>
            <a:lvl7pPr marL="3247949" indent="0">
              <a:buNone/>
              <a:defRPr sz="1100"/>
            </a:lvl7pPr>
            <a:lvl8pPr marL="3789274" indent="0">
              <a:buNone/>
              <a:defRPr sz="1100"/>
            </a:lvl8pPr>
            <a:lvl9pPr marL="433059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7154" y="5684044"/>
            <a:ext cx="7582853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77154" y="725543"/>
            <a:ext cx="7582853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1325" indent="0">
              <a:buNone/>
              <a:defRPr sz="3300"/>
            </a:lvl2pPr>
            <a:lvl3pPr marL="1082650" indent="0">
              <a:buNone/>
              <a:defRPr sz="2800"/>
            </a:lvl3pPr>
            <a:lvl4pPr marL="1623974" indent="0">
              <a:buNone/>
              <a:defRPr sz="2400"/>
            </a:lvl4pPr>
            <a:lvl5pPr marL="2165299" indent="0">
              <a:buNone/>
              <a:defRPr sz="2400"/>
            </a:lvl5pPr>
            <a:lvl6pPr marL="2706624" indent="0">
              <a:buNone/>
              <a:defRPr sz="2400"/>
            </a:lvl6pPr>
            <a:lvl7pPr marL="3247949" indent="0">
              <a:buNone/>
              <a:defRPr sz="2400"/>
            </a:lvl7pPr>
            <a:lvl8pPr marL="3789274" indent="0">
              <a:buNone/>
              <a:defRPr sz="2400"/>
            </a:lvl8pPr>
            <a:lvl9pPr marL="4330598" indent="0">
              <a:buNone/>
              <a:defRPr sz="24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7154" y="6355079"/>
            <a:ext cx="7582853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1325" indent="0">
              <a:buNone/>
              <a:defRPr sz="1400"/>
            </a:lvl2pPr>
            <a:lvl3pPr marL="1082650" indent="0">
              <a:buNone/>
              <a:defRPr sz="1200"/>
            </a:lvl3pPr>
            <a:lvl4pPr marL="1623974" indent="0">
              <a:buNone/>
              <a:defRPr sz="1100"/>
            </a:lvl4pPr>
            <a:lvl5pPr marL="2165299" indent="0">
              <a:buNone/>
              <a:defRPr sz="1100"/>
            </a:lvl5pPr>
            <a:lvl6pPr marL="2706624" indent="0">
              <a:buNone/>
              <a:defRPr sz="1100"/>
            </a:lvl6pPr>
            <a:lvl7pPr marL="3247949" indent="0">
              <a:buNone/>
              <a:defRPr sz="1100"/>
            </a:lvl7pPr>
            <a:lvl8pPr marL="3789274" indent="0">
              <a:buNone/>
              <a:defRPr sz="1100"/>
            </a:lvl8pPr>
            <a:lvl9pPr marL="433059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1906" y="325179"/>
            <a:ext cx="11374279" cy="1353344"/>
          </a:xfrm>
          <a:prstGeom prst="rect">
            <a:avLst/>
          </a:prstGeom>
        </p:spPr>
        <p:txBody>
          <a:bodyPr vert="horz" lIns="108265" tIns="54132" rIns="108265" bIns="54132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906" y="1894682"/>
            <a:ext cx="11374279" cy="5358866"/>
          </a:xfrm>
          <a:prstGeom prst="rect">
            <a:avLst/>
          </a:prstGeom>
        </p:spPr>
        <p:txBody>
          <a:bodyPr vert="horz" lIns="108265" tIns="54132" rIns="108265" bIns="5413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1904" y="7526096"/>
            <a:ext cx="2948888" cy="432318"/>
          </a:xfrm>
          <a:prstGeom prst="rect">
            <a:avLst/>
          </a:prstGeom>
        </p:spPr>
        <p:txBody>
          <a:bodyPr vert="horz" lIns="108265" tIns="54132" rIns="108265" bIns="5413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31B97-2117-47AD-8C4F-BDD5270C9A5E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18015" y="7526096"/>
            <a:ext cx="4002061" cy="432318"/>
          </a:xfrm>
          <a:prstGeom prst="rect">
            <a:avLst/>
          </a:prstGeom>
        </p:spPr>
        <p:txBody>
          <a:bodyPr vert="horz" lIns="108265" tIns="54132" rIns="108265" bIns="5413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57296" y="7526096"/>
            <a:ext cx="2948888" cy="432318"/>
          </a:xfrm>
          <a:prstGeom prst="rect">
            <a:avLst/>
          </a:prstGeom>
        </p:spPr>
        <p:txBody>
          <a:bodyPr vert="horz" lIns="108265" tIns="54132" rIns="108265" bIns="5413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1082650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994" indent="-405994" algn="l" defTabSz="108265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9653" indent="-338328" algn="l" defTabSz="1082650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defTabSz="108265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defTabSz="108265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rot="10800000" flipV="1">
            <a:off x="7831211" y="1971799"/>
            <a:ext cx="3809875" cy="5017190"/>
          </a:xfrm>
        </p:spPr>
        <p:txBody>
          <a:bodyPr>
            <a:normAutofit/>
          </a:bodyPr>
          <a:lstStyle/>
          <a:p>
            <a:r>
              <a:rPr lang="en-US" sz="6200" dirty="0">
                <a:solidFill>
                  <a:srgbClr val="C00000"/>
                </a:solidFill>
              </a:rPr>
              <a:t>   </a:t>
            </a:r>
            <a:br>
              <a:rPr lang="en-US" sz="6200" dirty="0">
                <a:solidFill>
                  <a:srgbClr val="C00000"/>
                </a:solidFill>
              </a:rPr>
            </a:br>
            <a:endParaRPr lang="en-IN" sz="6200" dirty="0">
              <a:solidFill>
                <a:srgbClr val="C00000"/>
              </a:solidFill>
            </a:endParaRPr>
          </a:p>
        </p:txBody>
      </p:sp>
      <p:pic>
        <p:nvPicPr>
          <p:cNvPr id="4" name="Picture 3" descr="maxresdefaul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14" y="345255"/>
            <a:ext cx="6944436" cy="63429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Google Shape;54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346048"/>
            <a:ext cx="12638088" cy="1774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24272" r="2912" b="19417"/>
          <a:stretch>
            <a:fillRect/>
          </a:stretch>
        </p:blipFill>
        <p:spPr>
          <a:xfrm>
            <a:off x="9242323" y="0"/>
            <a:ext cx="2949677" cy="171081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104994" y="2488395"/>
            <a:ext cx="2744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8" name="Rectangle 7"/>
          <p:cNvSpPr/>
          <p:nvPr/>
        </p:nvSpPr>
        <p:spPr>
          <a:xfrm>
            <a:off x="8104994" y="3131337"/>
            <a:ext cx="3020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DATE :   </a:t>
            </a:r>
            <a:r>
              <a:rPr lang="en-IN" sz="2800" b="1" dirty="0"/>
              <a:t> </a:t>
            </a:r>
            <a:r>
              <a:rPr lang="en-US" sz="2800" b="1" dirty="0"/>
              <a:t>  </a:t>
            </a:r>
            <a:r>
              <a:rPr lang="en-IN" sz="2800" b="1" dirty="0"/>
              <a:t>03/08/</a:t>
            </a:r>
            <a:r>
              <a:rPr lang="en-US" sz="2800" b="1" dirty="0"/>
              <a:t>21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8176432" y="3845717"/>
            <a:ext cx="39913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b="1" dirty="0"/>
              <a:t>SUBJECT :CONVERSATION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8176432" y="4560097"/>
            <a:ext cx="33848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b="1" dirty="0"/>
              <a:t>CHAPTER NUMBER-3 </a:t>
            </a:r>
            <a:endParaRPr lang="en-IN" sz="2800" dirty="0"/>
          </a:p>
        </p:txBody>
      </p:sp>
      <p:sp>
        <p:nvSpPr>
          <p:cNvPr id="11" name="Rectangle 10"/>
          <p:cNvSpPr/>
          <p:nvPr/>
        </p:nvSpPr>
        <p:spPr>
          <a:xfrm>
            <a:off x="8176432" y="5274477"/>
            <a:ext cx="430470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SUB-TOPIC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:  MY MOTHER</a:t>
            </a:r>
          </a:p>
          <a:p>
            <a:r>
              <a:rPr lang="en-US" sz="2800" b="1" dirty="0">
                <a:latin typeface="Calibri" pitchFamily="34" charset="0"/>
                <a:cs typeface="Calibri" pitchFamily="34" charset="0"/>
              </a:rPr>
              <a:t>                         (introduction)</a:t>
            </a: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272" r="2912" b="19417"/>
          <a:stretch>
            <a:fillRect/>
          </a:stretch>
        </p:blipFill>
        <p:spPr>
          <a:xfrm>
            <a:off x="10773889" y="7144302"/>
            <a:ext cx="1864199" cy="9757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711D930-6B1D-457D-9616-8137CEAFFB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7" y="128876"/>
            <a:ext cx="5171034" cy="387328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4760B7B-52A4-46F0-85D6-DD3F87A2B3A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500"/>
          <a:stretch/>
        </p:blipFill>
        <p:spPr>
          <a:xfrm>
            <a:off x="5598964" y="205991"/>
            <a:ext cx="5774526" cy="38271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7FD6D3-65FE-4EFA-A09F-6BAF7D2F183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193" y="3483967"/>
            <a:ext cx="4873724" cy="324102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78FA549-A6EB-434B-A43C-833BBBEF687E}"/>
              </a:ext>
            </a:extLst>
          </p:cNvPr>
          <p:cNvSpPr txBox="1"/>
          <p:nvPr/>
        </p:nvSpPr>
        <p:spPr>
          <a:xfrm>
            <a:off x="9055348" y="4179659"/>
            <a:ext cx="2526599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MOTHER</a:t>
            </a:r>
            <a:endParaRPr lang="en-IN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643AC73-7AC5-4045-8DE0-3EE205975356}"/>
              </a:ext>
            </a:extLst>
          </p:cNvPr>
          <p:cNvSpPr txBox="1"/>
          <p:nvPr/>
        </p:nvSpPr>
        <p:spPr>
          <a:xfrm>
            <a:off x="355178" y="4533602"/>
            <a:ext cx="2526599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MOTHER</a:t>
            </a:r>
            <a:endParaRPr lang="en-IN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B45CBF-BF75-4921-9433-091405FE2E43}"/>
              </a:ext>
            </a:extLst>
          </p:cNvPr>
          <p:cNvSpPr txBox="1"/>
          <p:nvPr/>
        </p:nvSpPr>
        <p:spPr>
          <a:xfrm>
            <a:off x="4734868" y="7040634"/>
            <a:ext cx="2526599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MOTHER</a:t>
            </a:r>
            <a:endParaRPr lang="en-IN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272" r="2912" b="19417"/>
          <a:stretch>
            <a:fillRect/>
          </a:stretch>
        </p:blipFill>
        <p:spPr>
          <a:xfrm>
            <a:off x="10894010" y="7443353"/>
            <a:ext cx="1649885" cy="90432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34C14C5-F62E-4C1E-A34F-C032889F93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65" y="45196"/>
            <a:ext cx="3833488" cy="3384376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BDFFCC3-D7CA-45CF-818F-CAA9E6A19E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9364" y="-251097"/>
            <a:ext cx="2880320" cy="4315296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ED0A160-9691-45B3-9D0C-B1CC673C558B}"/>
              </a:ext>
            </a:extLst>
          </p:cNvPr>
          <p:cNvSpPr txBox="1"/>
          <p:nvPr/>
        </p:nvSpPr>
        <p:spPr>
          <a:xfrm>
            <a:off x="5553377" y="675655"/>
            <a:ext cx="2520280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800" dirty="0"/>
              <a:t>MOTHER</a:t>
            </a:r>
            <a:endParaRPr lang="en-IN" sz="4800" dirty="0"/>
          </a:p>
        </p:txBody>
      </p:sp>
      <p:sp>
        <p:nvSpPr>
          <p:cNvPr id="11" name="AutoShape 2" descr="Mae mami mutter GIF - Find on GIFER">
            <a:extLst>
              <a:ext uri="{FF2B5EF4-FFF2-40B4-BE49-F238E27FC236}">
                <a16:creationId xmlns:a16="http://schemas.microsoft.com/office/drawing/2014/main" id="{69691EE0-3357-4AA9-B9A5-D084D9A81D3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65850" y="39068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460400-1A8E-4382-93BB-410F6FF39495}"/>
              </a:ext>
            </a:extLst>
          </p:cNvPr>
          <p:cNvSpPr txBox="1"/>
          <p:nvPr/>
        </p:nvSpPr>
        <p:spPr>
          <a:xfrm>
            <a:off x="990452" y="4636095"/>
            <a:ext cx="101531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What is your mother name?</a:t>
            </a:r>
          </a:p>
          <a:p>
            <a:endParaRPr lang="en-US" sz="3200" dirty="0"/>
          </a:p>
          <a:p>
            <a:r>
              <a:rPr lang="en-US" sz="3200" dirty="0"/>
              <a:t>My mother’s name is…………..</a:t>
            </a:r>
            <a:endParaRPr lang="en-IN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FC5CB24-0B63-4984-B21C-1CA0B6595B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67"/>
          <a:stretch/>
        </p:blipFill>
        <p:spPr>
          <a:xfrm>
            <a:off x="21684" y="171599"/>
            <a:ext cx="11913983" cy="741682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D0101B0-9BAB-4A89-9A8C-4F949E5CA3F1}"/>
              </a:ext>
            </a:extLst>
          </p:cNvPr>
          <p:cNvSpPr txBox="1"/>
          <p:nvPr/>
        </p:nvSpPr>
        <p:spPr>
          <a:xfrm>
            <a:off x="2846327" y="799183"/>
            <a:ext cx="62646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</a:rPr>
              <a:t>HOME ASSIGNMENT</a:t>
            </a:r>
          </a:p>
          <a:p>
            <a:endParaRPr lang="en-US" sz="3200" b="1" dirty="0">
              <a:solidFill>
                <a:schemeClr val="bg1">
                  <a:lumMod val="9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>
                    <a:lumMod val="95000"/>
                  </a:schemeClr>
                </a:solidFill>
              </a:rPr>
              <a:t>LEARN YOUR MOTHER’S NAME.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>
              <a:solidFill>
                <a:schemeClr val="bg1">
                  <a:lumMod val="9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>
                    <a:lumMod val="95000"/>
                  </a:schemeClr>
                </a:solidFill>
              </a:rPr>
              <a:t>ANSWER THE QUESTION IN FULL SENTENCE.</a:t>
            </a:r>
            <a:endParaRPr lang="en-IN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72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32698" y="1988329"/>
            <a:ext cx="1078713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6000" b="1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THANKING YOU</a:t>
            </a: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6000" b="1" dirty="0">
                <a:solidFill>
                  <a:srgbClr val="FF0000"/>
                </a:solidFill>
                <a:ea typeface="Arial"/>
                <a:cs typeface="Arial"/>
                <a:sym typeface="Arial"/>
              </a:rPr>
              <a:t>ODM EDUCATIONAL GROUP</a:t>
            </a:r>
            <a:endParaRPr lang="en-IN" sz="4800" b="1" dirty="0">
              <a:solidFill>
                <a:srgbClr val="FF0000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8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274609"/>
            <a:ext cx="12638088" cy="18454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</TotalTime>
  <Words>60</Words>
  <Application>Microsoft Office PowerPoint</Application>
  <PresentationFormat>Custom</PresentationFormat>
  <Paragraphs>25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  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 NURSERY CLASS</dc:title>
  <dc:creator>Admin</dc:creator>
  <cp:lastModifiedBy>Dipika Dash</cp:lastModifiedBy>
  <cp:revision>36</cp:revision>
  <dcterms:created xsi:type="dcterms:W3CDTF">2020-05-25T01:23:19Z</dcterms:created>
  <dcterms:modified xsi:type="dcterms:W3CDTF">2021-08-02T09:12:01Z</dcterms:modified>
</cp:coreProperties>
</file>