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7" r:id="rId4"/>
    <p:sldId id="268" r:id="rId5"/>
    <p:sldId id="259" r:id="rId6"/>
    <p:sldId id="261" r:id="rId7"/>
    <p:sldId id="263" r:id="rId8"/>
    <p:sldId id="265" r:id="rId9"/>
    <p:sldId id="269" r:id="rId10"/>
    <p:sldId id="25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D6B4-54E5-43C5-A8F4-D4CA9A8D863C}" type="datetimeFigureOut">
              <a:rPr lang="en-US" smtClean="0"/>
              <a:t>8/23/2021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00B3-CBB8-497C-AB57-99244AB8F37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85728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596" y="1857364"/>
            <a:ext cx="85634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WELCOME TO ON LINE CLASS</a:t>
            </a:r>
            <a:endParaRPr lang="en-US" sz="3600" b="1" dirty="0" smtClean="0"/>
          </a:p>
          <a:p>
            <a:r>
              <a:rPr lang="en-US" sz="3600" b="1" dirty="0" smtClean="0"/>
              <a:t>                              CLASS-UKG</a:t>
            </a:r>
          </a:p>
          <a:p>
            <a:r>
              <a:rPr lang="en-US" sz="3600" b="1" dirty="0" smtClean="0"/>
              <a:t>                              SUBJECT-CONVERSATION</a:t>
            </a:r>
          </a:p>
          <a:p>
            <a:r>
              <a:rPr lang="en-US" sz="3600" b="1" dirty="0" smtClean="0"/>
              <a:t>                              TOPIC-PLEASE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                </a:t>
            </a:r>
            <a:r>
              <a:rPr lang="en-US" sz="3200" b="1" dirty="0" smtClean="0"/>
              <a:t>(LESSON-9)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86644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5" name="Picture 7" descr="C:\Users\SONY\Downloads\IMG_20201104_155434.jpg"/>
          <p:cNvPicPr>
            <a:picLocks noChangeAspect="1" noChangeArrowheads="1"/>
          </p:cNvPicPr>
          <p:nvPr/>
        </p:nvPicPr>
        <p:blipFill>
          <a:blip r:embed="rId3" cstate="print"/>
          <a:srcRect l="5208" t="10286" r="8854" b="7422"/>
          <a:stretch>
            <a:fillRect/>
          </a:stretch>
        </p:blipFill>
        <p:spPr bwMode="auto">
          <a:xfrm>
            <a:off x="714348" y="500042"/>
            <a:ext cx="4500594" cy="55721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084168" y="1556792"/>
            <a:ext cx="2520280" cy="22322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HOME ASSIGNMENT-</a:t>
            </a:r>
            <a:r>
              <a:rPr lang="en-IN" dirty="0" smtClean="0">
                <a:solidFill>
                  <a:schemeClr val="tx1"/>
                </a:solidFill>
              </a:rPr>
              <a:t>Learn  and practice the use of the golden word PLEASE in your day to day  </a:t>
            </a:r>
            <a:r>
              <a:rPr lang="en-IN" dirty="0" err="1" smtClean="0">
                <a:solidFill>
                  <a:schemeClr val="tx1"/>
                </a:solidFill>
              </a:rPr>
              <a:t>activties</a:t>
            </a:r>
            <a:r>
              <a:rPr lang="en-IN" dirty="0" smtClean="0">
                <a:solidFill>
                  <a:schemeClr val="tx1"/>
                </a:solidFill>
              </a:rPr>
              <a:t>.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amples of Good Manners | 10 Good Manners | Kid2teentv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72230" cy="27146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072330" y="5857892"/>
            <a:ext cx="1721277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own Arrow 6"/>
          <p:cNvSpPr/>
          <p:nvPr/>
        </p:nvSpPr>
        <p:spPr>
          <a:xfrm>
            <a:off x="3571868" y="3143248"/>
            <a:ext cx="484632" cy="17145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5286380" y="3143248"/>
            <a:ext cx="484632" cy="17145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7358082" y="3071810"/>
            <a:ext cx="484632" cy="17145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500166" y="3143248"/>
            <a:ext cx="484632" cy="17145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428596" y="4857760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SORRY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1736" y="4857760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THANK YOU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14876" y="4857760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EXCUSEME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86578" y="4857760"/>
            <a:ext cx="198597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PLEASE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0821_23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42"/>
            <a:ext cx="9144000" cy="66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764704"/>
            <a:ext cx="249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FF0000"/>
                </a:solidFill>
              </a:rPr>
              <a:t>PLEASE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17332"/>
            <a:ext cx="6984776" cy="75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Please is a golden / magic word ,  a sign of proper manner to show kindness and respect to others.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10821_231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321277" cy="25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210821_231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78" y="29497"/>
            <a:ext cx="4822723" cy="25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2547674"/>
            <a:ext cx="7128792" cy="593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Say please when you want something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user\Desktop\20210821_231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" y="3262802"/>
            <a:ext cx="4813236" cy="29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20210821_231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262802"/>
            <a:ext cx="4319972" cy="29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3455" y="6165304"/>
            <a:ext cx="828092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Say please when you need  someone to help.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10" name="Google Shape;55;p13"/>
          <p:cNvPicPr preferRelativeResize="0"/>
          <p:nvPr/>
        </p:nvPicPr>
        <p:blipFill>
          <a:blip r:embed="rId6" cstate="print"/>
          <a:stretch>
            <a:fillRect/>
          </a:stretch>
        </p:blipFill>
        <p:spPr>
          <a:xfrm>
            <a:off x="7800953" y="6357934"/>
            <a:ext cx="1343048" cy="500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86644" y="5929330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Picture 4" descr="Vector Well-behaved Girl Opening Door To Elderly Man Saying Please..  Royalty Free Cliparts, Vectors, And Stock Illustration. Image 120920381."/>
          <p:cNvPicPr>
            <a:picLocks noChangeAspect="1" noChangeArrowheads="1"/>
          </p:cNvPicPr>
          <p:nvPr/>
        </p:nvPicPr>
        <p:blipFill>
          <a:blip r:embed="rId3"/>
          <a:srcRect l="7974" t="18000" r="8371" b="20269"/>
          <a:stretch>
            <a:fillRect/>
          </a:stretch>
        </p:blipFill>
        <p:spPr bwMode="auto">
          <a:xfrm>
            <a:off x="428596" y="642918"/>
            <a:ext cx="3929090" cy="29289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714876" y="1142984"/>
            <a:ext cx="400052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Please</a:t>
            </a:r>
            <a:r>
              <a:rPr lang="en-US" sz="3600" b="1" dirty="0" smtClean="0">
                <a:solidFill>
                  <a:schemeClr val="tx1"/>
                </a:solidFill>
              </a:rPr>
              <a:t> come inside.</a:t>
            </a:r>
            <a:endParaRPr lang="en-IN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8" descr="Vector Well-behaved Boy Saying Thank You To Elderly Woman Giving.. Royalty  Free Cliparts, Vectors, And Stock Illustration. Image 123465995."/>
          <p:cNvPicPr>
            <a:picLocks noChangeAspect="1" noChangeArrowheads="1"/>
          </p:cNvPicPr>
          <p:nvPr/>
        </p:nvPicPr>
        <p:blipFill>
          <a:blip r:embed="rId4"/>
          <a:srcRect l="13333" t="6667" r="13333" b="6666"/>
          <a:stretch>
            <a:fillRect/>
          </a:stretch>
        </p:blipFill>
        <p:spPr bwMode="auto">
          <a:xfrm>
            <a:off x="5000628" y="2786058"/>
            <a:ext cx="3929090" cy="29289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1000100" y="3929066"/>
            <a:ext cx="398623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Please</a:t>
            </a:r>
            <a:r>
              <a:rPr lang="en-US" sz="3600" b="1" dirty="0" smtClean="0">
                <a:solidFill>
                  <a:schemeClr val="tx1"/>
                </a:solidFill>
              </a:rPr>
              <a:t> take ,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this is for you.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86644" y="5929330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 descr="Classroom commands"/>
          <p:cNvPicPr>
            <a:picLocks noChangeAspect="1" noChangeArrowheads="1"/>
          </p:cNvPicPr>
          <p:nvPr/>
        </p:nvPicPr>
        <p:blipFill>
          <a:blip r:embed="rId3"/>
          <a:srcRect l="9404" t="18202" r="15360" b="9185"/>
          <a:stretch>
            <a:fillRect/>
          </a:stretch>
        </p:blipFill>
        <p:spPr bwMode="auto">
          <a:xfrm>
            <a:off x="571472" y="571480"/>
            <a:ext cx="4143404" cy="271464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4857752" y="1428736"/>
            <a:ext cx="335758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May I come in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please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IN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Boy opening the door to an elderly woman kids Vector Image"/>
          <p:cNvPicPr>
            <a:picLocks noChangeAspect="1" noChangeArrowheads="1"/>
          </p:cNvPicPr>
          <p:nvPr/>
        </p:nvPicPr>
        <p:blipFill>
          <a:blip r:embed="rId4"/>
          <a:srcRect l="24306" t="16095" r="23610" b="19527"/>
          <a:stretch>
            <a:fillRect/>
          </a:stretch>
        </p:blipFill>
        <p:spPr bwMode="auto">
          <a:xfrm>
            <a:off x="5072066" y="3000372"/>
            <a:ext cx="3786214" cy="26432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214414" y="4071942"/>
            <a:ext cx="377192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Please</a:t>
            </a:r>
            <a:r>
              <a:rPr lang="en-US" sz="3600" b="1" dirty="0" smtClean="0">
                <a:solidFill>
                  <a:schemeClr val="tx1"/>
                </a:solidFill>
              </a:rPr>
              <a:t> come inside.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86644" y="5929330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Before And After Meal - Good Habits And Manners In Tamil - Pre School -  Animation Videos For Kids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4000496" cy="342900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9460" name="Picture 4" descr="Good Friend - Good Habits And Manners - Pre School - Animation Videos Fo...  | Good habits for kids, Good habits, Educational vide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4071966" cy="350046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72000" y="1000108"/>
            <a:ext cx="377192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Please</a:t>
            </a:r>
            <a:r>
              <a:rPr lang="en-US" sz="3600" b="1" dirty="0" smtClean="0">
                <a:solidFill>
                  <a:schemeClr val="tx1"/>
                </a:solidFill>
              </a:rPr>
              <a:t>  show your book.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0100" y="4071942"/>
            <a:ext cx="377192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Mama</a:t>
            </a:r>
            <a:r>
              <a:rPr lang="en-US" sz="3600" b="1" dirty="0" smtClean="0">
                <a:solidFill>
                  <a:srgbClr val="FF0000"/>
                </a:solidFill>
              </a:rPr>
              <a:t> Please</a:t>
            </a:r>
            <a:r>
              <a:rPr lang="en-US" sz="3600" b="1" dirty="0" smtClean="0">
                <a:solidFill>
                  <a:schemeClr val="tx1"/>
                </a:solidFill>
              </a:rPr>
              <a:t> give some curry.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286644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Neighbours - Good Habits And Manners - Pre School - Animation Videos For...  | Good habits for kids, Educational videos, Autism lear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143404" cy="285752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2532" name="Picture 4" descr="via GIPHY | Charlie brown thanksgiving, Charlie brown, Alvin and the  chipmunk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714620"/>
            <a:ext cx="4000528" cy="285752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37764" y="4299328"/>
            <a:ext cx="400052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Please</a:t>
            </a:r>
            <a:r>
              <a:rPr lang="en-US" sz="3600" b="1" dirty="0" smtClean="0">
                <a:solidFill>
                  <a:schemeClr val="tx1"/>
                </a:solidFill>
              </a:rPr>
              <a:t> come inside.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4876" y="1142984"/>
            <a:ext cx="421484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Uncle </a:t>
            </a:r>
            <a:r>
              <a:rPr lang="en-US" sz="3200" b="1" dirty="0" smtClean="0">
                <a:solidFill>
                  <a:srgbClr val="FF0000"/>
                </a:solidFill>
              </a:rPr>
              <a:t>Please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err="1" smtClean="0">
                <a:solidFill>
                  <a:schemeClr val="tx1"/>
                </a:solidFill>
              </a:rPr>
              <a:t>come</a:t>
            </a:r>
            <a:r>
              <a:rPr lang="en-US" sz="3200" b="1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this </a:t>
            </a:r>
            <a:r>
              <a:rPr lang="en-US" sz="3200" b="1" dirty="0" smtClean="0">
                <a:solidFill>
                  <a:schemeClr val="tx1"/>
                </a:solidFill>
              </a:rPr>
              <a:t>is my house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786578" y="5715016"/>
            <a:ext cx="207170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ONY\Downloads\61-619635_lsrw-listening-speaking-reading-kids-writing-animat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15436" cy="5429288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 rot="16200000">
            <a:off x="884361" y="-98599"/>
            <a:ext cx="1928826" cy="2983230"/>
          </a:xfrm>
          <a:prstGeom prst="wedgeEllipseCallout">
            <a:avLst>
              <a:gd name="adj1" fmla="val -84311"/>
              <a:gd name="adj2" fmla="val 4488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TextBox 11"/>
          <p:cNvSpPr txBox="1"/>
          <p:nvPr/>
        </p:nvSpPr>
        <p:spPr>
          <a:xfrm rot="19860000">
            <a:off x="677831" y="551103"/>
            <a:ext cx="2582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Will  you give</a:t>
            </a:r>
          </a:p>
          <a:p>
            <a:r>
              <a:rPr lang="en-US" sz="2800" b="1" dirty="0" smtClean="0"/>
              <a:t>    me your</a:t>
            </a:r>
          </a:p>
          <a:p>
            <a:r>
              <a:rPr lang="en-US" sz="2800" b="1" dirty="0" smtClean="0"/>
              <a:t>           pencil</a:t>
            </a:r>
          </a:p>
          <a:p>
            <a:r>
              <a:rPr lang="en-US" sz="2800" b="1" dirty="0" smtClean="0"/>
              <a:t>              please ?</a:t>
            </a:r>
            <a:endParaRPr lang="en-IN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411760" y="4293096"/>
            <a:ext cx="360040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 rot="19610435">
            <a:off x="2338610" y="4174471"/>
            <a:ext cx="324036" cy="2372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771800" y="4725144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9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18</cp:revision>
  <dcterms:created xsi:type="dcterms:W3CDTF">2020-11-04T08:35:34Z</dcterms:created>
  <dcterms:modified xsi:type="dcterms:W3CDTF">2021-08-23T05:43:41Z</dcterms:modified>
</cp:coreProperties>
</file>