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64" r:id="rId5"/>
    <p:sldId id="266" r:id="rId6"/>
    <p:sldId id="265" r:id="rId7"/>
    <p:sldId id="263" r:id="rId8"/>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1/10/2022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365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18159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88944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1/10/2022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a:t>SESSION NO-10</a:t>
            </a:r>
            <a:endParaRPr lang="en-US" sz="2400" b="1" dirty="0"/>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NUMBER:5</a:t>
            </a:r>
          </a:p>
          <a:p>
            <a:r>
              <a:rPr lang="en-US" sz="2400" b="1" dirty="0">
                <a:latin typeface="Calibri" pitchFamily="34" charset="0"/>
                <a:cs typeface="Calibri" pitchFamily="34" charset="0"/>
              </a:rPr>
              <a:t>CHAPTER NAME :</a:t>
            </a:r>
            <a:r>
              <a:rPr lang="en-US" sz="2400" b="1" dirty="0"/>
              <a:t>OPERATING A COMPUTER</a:t>
            </a:r>
          </a:p>
          <a:p>
            <a:pPr lvl="0"/>
            <a:r>
              <a:rPr lang="en-US" sz="2400" b="1" dirty="0"/>
              <a:t>SUB TOPIC: REVISION</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how to operate a computer.</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0"/>
            <a:ext cx="12801600" cy="6551892"/>
          </a:xfrm>
        </p:spPr>
        <p:txBody>
          <a:bodyPr>
            <a:normAutofit/>
          </a:bodyPr>
          <a:lstStyle/>
          <a:p>
            <a:pPr marL="0" indent="0">
              <a:lnSpc>
                <a:spcPct val="150000"/>
              </a:lnSpc>
              <a:buNone/>
            </a:pPr>
            <a:r>
              <a:rPr lang="en-IN" sz="3200" b="1" dirty="0">
                <a:solidFill>
                  <a:srgbClr val="FF0000"/>
                </a:solidFill>
              </a:rPr>
              <a:t>Write True/ False:-</a:t>
            </a:r>
          </a:p>
          <a:p>
            <a:pPr marL="514350" indent="-514350">
              <a:lnSpc>
                <a:spcPct val="150000"/>
              </a:lnSpc>
              <a:buFont typeface="+mj-lt"/>
              <a:buAutoNum type="arabicPeriod"/>
            </a:pPr>
            <a:r>
              <a:rPr lang="en-IN" b="1" dirty="0"/>
              <a:t>You can read the items even if the WordPad window is not active.</a:t>
            </a:r>
          </a:p>
          <a:p>
            <a:pPr marL="514350" indent="-514350">
              <a:lnSpc>
                <a:spcPct val="150000"/>
              </a:lnSpc>
              <a:buFont typeface="+mj-lt"/>
              <a:buAutoNum type="arabicPeriod"/>
            </a:pPr>
            <a:r>
              <a:rPr lang="en-IN" b="1" dirty="0"/>
              <a:t>Windows 10 is a control button.</a:t>
            </a:r>
          </a:p>
          <a:p>
            <a:pPr marL="514350" indent="-514350">
              <a:lnSpc>
                <a:spcPct val="150000"/>
              </a:lnSpc>
              <a:buFont typeface="+mj-lt"/>
              <a:buAutoNum type="arabicPeriod"/>
            </a:pPr>
            <a:r>
              <a:rPr lang="en-IN" b="1" dirty="0"/>
              <a:t>Desktop is the first screen that appears on starting a computer.</a:t>
            </a:r>
            <a:endParaRPr lang="en-IN" dirty="0"/>
          </a:p>
          <a:p>
            <a:pPr marL="514350" indent="-514350">
              <a:lnSpc>
                <a:spcPct val="150000"/>
              </a:lnSpc>
              <a:buFont typeface="+mj-lt"/>
              <a:buAutoNum type="arabicPeriod"/>
            </a:pPr>
            <a:r>
              <a:rPr lang="en-IN" b="1" dirty="0"/>
              <a:t>Title bar is present at the bottom of the desktop.</a:t>
            </a:r>
          </a:p>
          <a:p>
            <a:pPr marL="514350" indent="-514350">
              <a:lnSpc>
                <a:spcPct val="150000"/>
              </a:lnSpc>
              <a:buFont typeface="+mj-lt"/>
              <a:buAutoNum type="arabicPeriod"/>
            </a:pPr>
            <a:r>
              <a:rPr lang="en-IN" b="1" dirty="0"/>
              <a:t>CPU makes a computer work when the electricity goes off.</a:t>
            </a:r>
          </a:p>
          <a:p>
            <a:pPr marL="514350" indent="-514350">
              <a:lnSpc>
                <a:spcPct val="150000"/>
              </a:lnSpc>
              <a:buFont typeface="+mj-lt"/>
              <a:buAutoNum type="arabicPeriod"/>
            </a:pPr>
            <a:r>
              <a:rPr lang="en-IN" b="1" dirty="0"/>
              <a:t>Small pictures on desktop are called icons.</a:t>
            </a:r>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0" indent="0">
              <a:buNone/>
            </a:pPr>
            <a:endParaRPr lang="en-IN" b="1" dirty="0">
              <a:solidFill>
                <a:srgbClr val="FF0000"/>
              </a:solidFill>
            </a:endParaRPr>
          </a:p>
        </p:txBody>
      </p:sp>
      <p:sp>
        <p:nvSpPr>
          <p:cNvPr id="3" name="TextBox 2">
            <a:extLst>
              <a:ext uri="{FF2B5EF4-FFF2-40B4-BE49-F238E27FC236}">
                <a16:creationId xmlns:a16="http://schemas.microsoft.com/office/drawing/2014/main" id="{1834CEB9-9923-4E3F-B920-98C8EB6568B0}"/>
              </a:ext>
            </a:extLst>
          </p:cNvPr>
          <p:cNvSpPr txBox="1"/>
          <p:nvPr/>
        </p:nvSpPr>
        <p:spPr>
          <a:xfrm>
            <a:off x="10548632" y="1035584"/>
            <a:ext cx="920637" cy="461665"/>
          </a:xfrm>
          <a:prstGeom prst="rect">
            <a:avLst/>
          </a:prstGeom>
          <a:noFill/>
        </p:spPr>
        <p:txBody>
          <a:bodyPr wrap="none" rtlCol="0">
            <a:spAutoFit/>
          </a:bodyPr>
          <a:lstStyle/>
          <a:p>
            <a:r>
              <a:rPr lang="en-IN" sz="2400" b="1" dirty="0">
                <a:solidFill>
                  <a:srgbClr val="FF0000"/>
                </a:solidFill>
              </a:rPr>
              <a:t>FALSE</a:t>
            </a:r>
          </a:p>
        </p:txBody>
      </p:sp>
      <p:sp>
        <p:nvSpPr>
          <p:cNvPr id="5" name="TextBox 4">
            <a:extLst>
              <a:ext uri="{FF2B5EF4-FFF2-40B4-BE49-F238E27FC236}">
                <a16:creationId xmlns:a16="http://schemas.microsoft.com/office/drawing/2014/main" id="{A9EDB836-A51C-46B7-8EA7-F7F6A71B2FE4}"/>
              </a:ext>
            </a:extLst>
          </p:cNvPr>
          <p:cNvSpPr txBox="1"/>
          <p:nvPr/>
        </p:nvSpPr>
        <p:spPr>
          <a:xfrm>
            <a:off x="10037712" y="2549470"/>
            <a:ext cx="861133" cy="461665"/>
          </a:xfrm>
          <a:prstGeom prst="rect">
            <a:avLst/>
          </a:prstGeom>
          <a:noFill/>
        </p:spPr>
        <p:txBody>
          <a:bodyPr wrap="none" rtlCol="0">
            <a:spAutoFit/>
          </a:bodyPr>
          <a:lstStyle/>
          <a:p>
            <a:r>
              <a:rPr lang="en-IN" sz="2400" b="1" dirty="0">
                <a:solidFill>
                  <a:srgbClr val="FF0000"/>
                </a:solidFill>
              </a:rPr>
              <a:t>TRUE</a:t>
            </a:r>
          </a:p>
        </p:txBody>
      </p:sp>
      <p:sp>
        <p:nvSpPr>
          <p:cNvPr id="6" name="TextBox 5">
            <a:extLst>
              <a:ext uri="{FF2B5EF4-FFF2-40B4-BE49-F238E27FC236}">
                <a16:creationId xmlns:a16="http://schemas.microsoft.com/office/drawing/2014/main" id="{15373BCD-904A-4353-A5D3-84B66D50999B}"/>
              </a:ext>
            </a:extLst>
          </p:cNvPr>
          <p:cNvSpPr txBox="1"/>
          <p:nvPr/>
        </p:nvSpPr>
        <p:spPr>
          <a:xfrm>
            <a:off x="5480163" y="1852022"/>
            <a:ext cx="920637" cy="461665"/>
          </a:xfrm>
          <a:prstGeom prst="rect">
            <a:avLst/>
          </a:prstGeom>
          <a:noFill/>
        </p:spPr>
        <p:txBody>
          <a:bodyPr wrap="none" rtlCol="0">
            <a:spAutoFit/>
          </a:bodyPr>
          <a:lstStyle/>
          <a:p>
            <a:r>
              <a:rPr lang="en-IN" sz="2400" b="1" dirty="0">
                <a:solidFill>
                  <a:srgbClr val="FF0000"/>
                </a:solidFill>
              </a:rPr>
              <a:t>FALSE</a:t>
            </a:r>
          </a:p>
        </p:txBody>
      </p:sp>
      <p:sp>
        <p:nvSpPr>
          <p:cNvPr id="7" name="TextBox 6">
            <a:extLst>
              <a:ext uri="{FF2B5EF4-FFF2-40B4-BE49-F238E27FC236}">
                <a16:creationId xmlns:a16="http://schemas.microsoft.com/office/drawing/2014/main" id="{514F7F9A-F218-465F-93A1-A74694CD3E38}"/>
              </a:ext>
            </a:extLst>
          </p:cNvPr>
          <p:cNvSpPr txBox="1"/>
          <p:nvPr/>
        </p:nvSpPr>
        <p:spPr>
          <a:xfrm>
            <a:off x="7242724" y="4916956"/>
            <a:ext cx="861133" cy="461665"/>
          </a:xfrm>
          <a:prstGeom prst="rect">
            <a:avLst/>
          </a:prstGeom>
          <a:noFill/>
        </p:spPr>
        <p:txBody>
          <a:bodyPr wrap="none" rtlCol="0">
            <a:spAutoFit/>
          </a:bodyPr>
          <a:lstStyle/>
          <a:p>
            <a:r>
              <a:rPr lang="en-IN" sz="2400" b="1" dirty="0">
                <a:solidFill>
                  <a:srgbClr val="FF0000"/>
                </a:solidFill>
              </a:rPr>
              <a:t>TRUE</a:t>
            </a:r>
          </a:p>
        </p:txBody>
      </p:sp>
      <p:sp>
        <p:nvSpPr>
          <p:cNvPr id="8" name="TextBox 7">
            <a:extLst>
              <a:ext uri="{FF2B5EF4-FFF2-40B4-BE49-F238E27FC236}">
                <a16:creationId xmlns:a16="http://schemas.microsoft.com/office/drawing/2014/main" id="{64A98E13-D8BF-41FF-BC28-F1E27E64174C}"/>
              </a:ext>
            </a:extLst>
          </p:cNvPr>
          <p:cNvSpPr txBox="1"/>
          <p:nvPr/>
        </p:nvSpPr>
        <p:spPr>
          <a:xfrm>
            <a:off x="9567242" y="4089016"/>
            <a:ext cx="920637" cy="461665"/>
          </a:xfrm>
          <a:prstGeom prst="rect">
            <a:avLst/>
          </a:prstGeom>
          <a:noFill/>
        </p:spPr>
        <p:txBody>
          <a:bodyPr wrap="none" rtlCol="0">
            <a:spAutoFit/>
          </a:bodyPr>
          <a:lstStyle/>
          <a:p>
            <a:r>
              <a:rPr lang="en-IN" sz="2400" b="1" dirty="0">
                <a:solidFill>
                  <a:srgbClr val="FF0000"/>
                </a:solidFill>
              </a:rPr>
              <a:t>FALSE</a:t>
            </a:r>
          </a:p>
        </p:txBody>
      </p:sp>
      <p:sp>
        <p:nvSpPr>
          <p:cNvPr id="9" name="TextBox 8">
            <a:extLst>
              <a:ext uri="{FF2B5EF4-FFF2-40B4-BE49-F238E27FC236}">
                <a16:creationId xmlns:a16="http://schemas.microsoft.com/office/drawing/2014/main" id="{63459D2B-AEA8-48F5-99CB-1E1E6BA79D72}"/>
              </a:ext>
            </a:extLst>
          </p:cNvPr>
          <p:cNvSpPr txBox="1"/>
          <p:nvPr/>
        </p:nvSpPr>
        <p:spPr>
          <a:xfrm>
            <a:off x="7899217" y="3282020"/>
            <a:ext cx="920637" cy="461665"/>
          </a:xfrm>
          <a:prstGeom prst="rect">
            <a:avLst/>
          </a:prstGeom>
          <a:noFill/>
        </p:spPr>
        <p:txBody>
          <a:bodyPr wrap="none" rtlCol="0">
            <a:spAutoFit/>
          </a:bodyPr>
          <a:lstStyle/>
          <a:p>
            <a:r>
              <a:rPr lang="en-IN" sz="2400" b="1" dirty="0">
                <a:solidFill>
                  <a:srgbClr val="FF0000"/>
                </a:solidFill>
              </a:rPr>
              <a:t>FALSE</a:t>
            </a:r>
          </a:p>
        </p:txBody>
      </p:sp>
    </p:spTree>
    <p:extLst>
      <p:ext uri="{BB962C8B-B14F-4D97-AF65-F5344CB8AC3E}">
        <p14:creationId xmlns:p14="http://schemas.microsoft.com/office/powerpoint/2010/main" val="157104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additive="base">
                                        <p:cTn id="49" dur="500" fill="hold"/>
                                        <p:tgtEl>
                                          <p:spTgt spid="5"/>
                                        </p:tgtEl>
                                        <p:attrNameLst>
                                          <p:attrName>ppt_x</p:attrName>
                                        </p:attrNameLst>
                                      </p:cBhvr>
                                      <p:tavLst>
                                        <p:tav tm="0">
                                          <p:val>
                                            <p:strVal val="#ppt_x"/>
                                          </p:val>
                                        </p:tav>
                                        <p:tav tm="100000">
                                          <p:val>
                                            <p:strVal val="#ppt_x"/>
                                          </p:val>
                                        </p:tav>
                                      </p:tavLst>
                                    </p:anim>
                                    <p:anim calcmode="lin" valueType="num">
                                      <p:cBhvr additive="base">
                                        <p:cTn id="5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 calcmode="lin" valueType="num">
                                      <p:cBhvr additive="base">
                                        <p:cTn id="67" dur="500" fill="hold"/>
                                        <p:tgtEl>
                                          <p:spTgt spid="7"/>
                                        </p:tgtEl>
                                        <p:attrNameLst>
                                          <p:attrName>ppt_x</p:attrName>
                                        </p:attrNameLst>
                                      </p:cBhvr>
                                      <p:tavLst>
                                        <p:tav tm="0">
                                          <p:val>
                                            <p:strVal val="#ppt_x"/>
                                          </p:val>
                                        </p:tav>
                                        <p:tav tm="100000">
                                          <p:val>
                                            <p:strVal val="#ppt_x"/>
                                          </p:val>
                                        </p:tav>
                                      </p:tavLst>
                                    </p:anim>
                                    <p:anim calcmode="lin" valueType="num">
                                      <p:cBhvr additive="base">
                                        <p:cTn id="6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ANSWER IN ONE WORD :-</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3"/>
            <a:ext cx="8965918" cy="5058216"/>
          </a:xfrm>
          <a:prstGeom prst="rect">
            <a:avLst/>
          </a:prstGeom>
          <a:noFill/>
          <a:ln>
            <a:noFill/>
          </a:ln>
        </p:spPr>
        <p:txBody>
          <a:bodyPr spcFirstLastPara="1" wrap="square" lIns="91425" tIns="91425" rIns="91425" bIns="91425" anchor="t" anchorCtr="0">
            <a:noAutofit/>
          </a:bodyPr>
          <a:lstStyle/>
          <a:p>
            <a:pPr marL="457200" indent="-457200">
              <a:buSzPts val="1400"/>
              <a:buAutoNum type="arabicPeriod"/>
            </a:pPr>
            <a:r>
              <a:rPr lang="en-US" sz="2400" dirty="0">
                <a:latin typeface="Calibri" pitchFamily="34" charset="0"/>
                <a:cs typeface="Calibri" pitchFamily="34" charset="0"/>
              </a:rPr>
              <a:t>What is the program that makes a computer work called?</a:t>
            </a:r>
          </a:p>
          <a:p>
            <a:pPr marL="457200" indent="-457200">
              <a:buSzPts val="1400"/>
              <a:buAutoNum type="arabicPeriod"/>
            </a:pPr>
            <a:r>
              <a:rPr lang="en-US" sz="2400" dirty="0">
                <a:latin typeface="Calibri" pitchFamily="34" charset="0"/>
                <a:ea typeface="Calibri"/>
                <a:cs typeface="Calibri" pitchFamily="34" charset="0"/>
                <a:sym typeface="Calibri"/>
              </a:rPr>
              <a:t>Which device supplies power to computer when electricity goes off?</a:t>
            </a:r>
          </a:p>
          <a:p>
            <a:pPr marL="457200" indent="-457200">
              <a:buSzPts val="1400"/>
              <a:buAutoNum type="arabicPeriod"/>
            </a:pPr>
            <a:r>
              <a:rPr lang="en-US" sz="2400" dirty="0">
                <a:latin typeface="Calibri" pitchFamily="34" charset="0"/>
                <a:ea typeface="Calibri"/>
                <a:cs typeface="Calibri" pitchFamily="34" charset="0"/>
                <a:sym typeface="Calibri"/>
              </a:rPr>
              <a:t>After start button, which button we will select to shut down a computer?</a:t>
            </a:r>
          </a:p>
          <a:p>
            <a:pPr marL="457200" indent="-457200">
              <a:buSzPts val="1400"/>
              <a:buAutoNum type="arabicPeriod"/>
            </a:pPr>
            <a:r>
              <a:rPr lang="en-US" sz="2400" dirty="0">
                <a:latin typeface="Calibri" pitchFamily="34" charset="0"/>
                <a:ea typeface="Calibri"/>
                <a:cs typeface="Calibri" pitchFamily="34" charset="0"/>
                <a:sym typeface="Calibri"/>
              </a:rPr>
              <a:t>What is the name of first screen that appears when we start a computer?</a:t>
            </a:r>
          </a:p>
          <a:p>
            <a:pPr marL="457200" indent="-457200">
              <a:buSzPts val="1400"/>
              <a:buAutoNum type="arabicPeriod"/>
            </a:pPr>
            <a:r>
              <a:rPr lang="en-US" sz="2400" dirty="0">
                <a:latin typeface="Calibri" pitchFamily="34" charset="0"/>
                <a:ea typeface="Calibri"/>
                <a:cs typeface="Calibri" pitchFamily="34" charset="0"/>
                <a:sym typeface="Calibri"/>
              </a:rPr>
              <a:t>What is the name of thin bar at the bottom of desktop called?</a:t>
            </a:r>
          </a:p>
          <a:p>
            <a:pPr marL="457200" indent="-457200">
              <a:buSzPts val="1400"/>
              <a:buAutoNum type="arabicPeriod"/>
            </a:pPr>
            <a:r>
              <a:rPr lang="en-US" sz="2400" dirty="0">
                <a:latin typeface="Calibri" pitchFamily="34" charset="0"/>
                <a:ea typeface="Calibri"/>
                <a:cs typeface="Calibri" pitchFamily="34" charset="0"/>
                <a:sym typeface="Calibri"/>
              </a:rPr>
              <a:t>What is the topmost blue bar of WordPad window called?</a:t>
            </a:r>
          </a:p>
          <a:p>
            <a:pPr marL="457200" indent="-457200">
              <a:buSzPts val="1400"/>
              <a:buAutoNum type="arabicPeriod"/>
            </a:pPr>
            <a:r>
              <a:rPr lang="en-US" sz="2400" dirty="0">
                <a:latin typeface="Calibri" pitchFamily="34" charset="0"/>
                <a:ea typeface="Calibri"/>
                <a:cs typeface="Calibri" pitchFamily="34" charset="0"/>
                <a:sym typeface="Calibri"/>
              </a:rPr>
              <a:t>What are the small pictures on desktop called?</a:t>
            </a:r>
          </a:p>
        </p:txBody>
      </p:sp>
      <p:sp>
        <p:nvSpPr>
          <p:cNvPr id="2" name="TextBox 1">
            <a:extLst>
              <a:ext uri="{FF2B5EF4-FFF2-40B4-BE49-F238E27FC236}">
                <a16:creationId xmlns:a16="http://schemas.microsoft.com/office/drawing/2014/main" id="{0EFF6192-0880-4D8F-A1F9-E53FD845FF00}"/>
              </a:ext>
            </a:extLst>
          </p:cNvPr>
          <p:cNvSpPr txBox="1"/>
          <p:nvPr/>
        </p:nvSpPr>
        <p:spPr>
          <a:xfrm>
            <a:off x="9783382" y="1352748"/>
            <a:ext cx="1511183" cy="369332"/>
          </a:xfrm>
          <a:prstGeom prst="rect">
            <a:avLst/>
          </a:prstGeom>
          <a:noFill/>
        </p:spPr>
        <p:txBody>
          <a:bodyPr wrap="none" rtlCol="0">
            <a:spAutoFit/>
          </a:bodyPr>
          <a:lstStyle/>
          <a:p>
            <a:r>
              <a:rPr lang="en-IN" b="1" dirty="0">
                <a:solidFill>
                  <a:srgbClr val="FF0000"/>
                </a:solidFill>
              </a:rPr>
              <a:t>WINDOWS 10</a:t>
            </a:r>
          </a:p>
        </p:txBody>
      </p:sp>
      <p:sp>
        <p:nvSpPr>
          <p:cNvPr id="3" name="TextBox 2">
            <a:extLst>
              <a:ext uri="{FF2B5EF4-FFF2-40B4-BE49-F238E27FC236}">
                <a16:creationId xmlns:a16="http://schemas.microsoft.com/office/drawing/2014/main" id="{21C218C4-8A46-4DA2-899B-A9F423B73A3A}"/>
              </a:ext>
            </a:extLst>
          </p:cNvPr>
          <p:cNvSpPr txBox="1"/>
          <p:nvPr/>
        </p:nvSpPr>
        <p:spPr>
          <a:xfrm>
            <a:off x="3018248" y="2127458"/>
            <a:ext cx="609462" cy="400110"/>
          </a:xfrm>
          <a:prstGeom prst="rect">
            <a:avLst/>
          </a:prstGeom>
          <a:noFill/>
        </p:spPr>
        <p:txBody>
          <a:bodyPr wrap="none" rtlCol="0">
            <a:spAutoFit/>
          </a:bodyPr>
          <a:lstStyle/>
          <a:p>
            <a:r>
              <a:rPr lang="en-IN" sz="2000" b="1" dirty="0">
                <a:solidFill>
                  <a:srgbClr val="FF0000"/>
                </a:solidFill>
              </a:rPr>
              <a:t>UPS</a:t>
            </a:r>
          </a:p>
        </p:txBody>
      </p:sp>
      <p:sp>
        <p:nvSpPr>
          <p:cNvPr id="7" name="TextBox 6">
            <a:extLst>
              <a:ext uri="{FF2B5EF4-FFF2-40B4-BE49-F238E27FC236}">
                <a16:creationId xmlns:a16="http://schemas.microsoft.com/office/drawing/2014/main" id="{0192D035-ED74-44A2-8969-3149322C3900}"/>
              </a:ext>
            </a:extLst>
          </p:cNvPr>
          <p:cNvSpPr txBox="1"/>
          <p:nvPr/>
        </p:nvSpPr>
        <p:spPr>
          <a:xfrm>
            <a:off x="4309939" y="2803250"/>
            <a:ext cx="1050352" cy="400110"/>
          </a:xfrm>
          <a:prstGeom prst="rect">
            <a:avLst/>
          </a:prstGeom>
          <a:noFill/>
        </p:spPr>
        <p:txBody>
          <a:bodyPr wrap="none" rtlCol="0">
            <a:spAutoFit/>
          </a:bodyPr>
          <a:lstStyle/>
          <a:p>
            <a:r>
              <a:rPr lang="en-IN" sz="2000" b="1">
                <a:solidFill>
                  <a:srgbClr val="FF0000"/>
                </a:solidFill>
              </a:rPr>
              <a:t>POWER </a:t>
            </a:r>
            <a:endParaRPr lang="en-IN" sz="2000" b="1" dirty="0">
              <a:solidFill>
                <a:srgbClr val="FF0000"/>
              </a:solidFill>
            </a:endParaRPr>
          </a:p>
        </p:txBody>
      </p:sp>
      <p:sp>
        <p:nvSpPr>
          <p:cNvPr id="8" name="TextBox 7">
            <a:extLst>
              <a:ext uri="{FF2B5EF4-FFF2-40B4-BE49-F238E27FC236}">
                <a16:creationId xmlns:a16="http://schemas.microsoft.com/office/drawing/2014/main" id="{78868F77-FB76-4C01-85E5-F2C3C24050D6}"/>
              </a:ext>
            </a:extLst>
          </p:cNvPr>
          <p:cNvSpPr txBox="1"/>
          <p:nvPr/>
        </p:nvSpPr>
        <p:spPr>
          <a:xfrm>
            <a:off x="4005208" y="3615366"/>
            <a:ext cx="1161152" cy="400110"/>
          </a:xfrm>
          <a:prstGeom prst="rect">
            <a:avLst/>
          </a:prstGeom>
          <a:noFill/>
        </p:spPr>
        <p:txBody>
          <a:bodyPr wrap="none" rtlCol="0">
            <a:spAutoFit/>
          </a:bodyPr>
          <a:lstStyle/>
          <a:p>
            <a:r>
              <a:rPr lang="en-IN" sz="2000" b="1" dirty="0">
                <a:solidFill>
                  <a:srgbClr val="FF0000"/>
                </a:solidFill>
              </a:rPr>
              <a:t>DESKTOP</a:t>
            </a:r>
          </a:p>
        </p:txBody>
      </p:sp>
      <p:sp>
        <p:nvSpPr>
          <p:cNvPr id="9" name="TextBox 8">
            <a:extLst>
              <a:ext uri="{FF2B5EF4-FFF2-40B4-BE49-F238E27FC236}">
                <a16:creationId xmlns:a16="http://schemas.microsoft.com/office/drawing/2014/main" id="{1532F170-CB93-4033-9D31-B87A2EBB020A}"/>
              </a:ext>
            </a:extLst>
          </p:cNvPr>
          <p:cNvSpPr txBox="1"/>
          <p:nvPr/>
        </p:nvSpPr>
        <p:spPr>
          <a:xfrm>
            <a:off x="10249041" y="3975580"/>
            <a:ext cx="1151084" cy="400110"/>
          </a:xfrm>
          <a:prstGeom prst="rect">
            <a:avLst/>
          </a:prstGeom>
          <a:noFill/>
        </p:spPr>
        <p:txBody>
          <a:bodyPr wrap="none" rtlCol="0">
            <a:spAutoFit/>
          </a:bodyPr>
          <a:lstStyle/>
          <a:p>
            <a:r>
              <a:rPr lang="en-IN" sz="2000" b="1" dirty="0">
                <a:solidFill>
                  <a:srgbClr val="FF0000"/>
                </a:solidFill>
              </a:rPr>
              <a:t>TASKBAR</a:t>
            </a:r>
          </a:p>
        </p:txBody>
      </p:sp>
      <p:sp>
        <p:nvSpPr>
          <p:cNvPr id="10" name="TextBox 9">
            <a:extLst>
              <a:ext uri="{FF2B5EF4-FFF2-40B4-BE49-F238E27FC236}">
                <a16:creationId xmlns:a16="http://schemas.microsoft.com/office/drawing/2014/main" id="{F4CF15D4-E09E-4B48-BA27-D7316595AF5C}"/>
              </a:ext>
            </a:extLst>
          </p:cNvPr>
          <p:cNvSpPr txBox="1"/>
          <p:nvPr/>
        </p:nvSpPr>
        <p:spPr>
          <a:xfrm>
            <a:off x="9573793" y="4341346"/>
            <a:ext cx="1182440" cy="400110"/>
          </a:xfrm>
          <a:prstGeom prst="rect">
            <a:avLst/>
          </a:prstGeom>
          <a:noFill/>
        </p:spPr>
        <p:txBody>
          <a:bodyPr wrap="none" rtlCol="0">
            <a:spAutoFit/>
          </a:bodyPr>
          <a:lstStyle/>
          <a:p>
            <a:r>
              <a:rPr lang="en-IN" sz="2000" b="1" dirty="0">
                <a:solidFill>
                  <a:srgbClr val="FF0000"/>
                </a:solidFill>
              </a:rPr>
              <a:t>TITLEBAR</a:t>
            </a:r>
          </a:p>
        </p:txBody>
      </p:sp>
      <p:sp>
        <p:nvSpPr>
          <p:cNvPr id="11" name="TextBox 10">
            <a:extLst>
              <a:ext uri="{FF2B5EF4-FFF2-40B4-BE49-F238E27FC236}">
                <a16:creationId xmlns:a16="http://schemas.microsoft.com/office/drawing/2014/main" id="{13615951-C235-4FFB-B004-049F324CFF59}"/>
              </a:ext>
            </a:extLst>
          </p:cNvPr>
          <p:cNvSpPr txBox="1"/>
          <p:nvPr/>
        </p:nvSpPr>
        <p:spPr>
          <a:xfrm>
            <a:off x="8124822" y="4693034"/>
            <a:ext cx="851259" cy="400110"/>
          </a:xfrm>
          <a:prstGeom prst="rect">
            <a:avLst/>
          </a:prstGeom>
          <a:noFill/>
        </p:spPr>
        <p:txBody>
          <a:bodyPr wrap="none" rtlCol="0">
            <a:spAutoFit/>
          </a:bodyPr>
          <a:lstStyle/>
          <a:p>
            <a:r>
              <a:rPr lang="en-IN" sz="2000" b="1" dirty="0">
                <a:solidFill>
                  <a:srgbClr val="FF0000"/>
                </a:solidFill>
              </a:rPr>
              <a:t>ICONS</a:t>
            </a:r>
          </a:p>
        </p:txBody>
      </p:sp>
    </p:spTree>
    <p:extLst>
      <p:ext uri="{BB962C8B-B14F-4D97-AF65-F5344CB8AC3E}">
        <p14:creationId xmlns:p14="http://schemas.microsoft.com/office/powerpoint/2010/main" val="203530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GB" sz="3200" b="1" i="0" u="none" strike="noStrike" dirty="0">
                <a:solidFill>
                  <a:srgbClr val="000000"/>
                </a:solidFill>
                <a:effectLst/>
                <a:latin typeface="Calibri" panose="020F0502020204030204" pitchFamily="34" charset="0"/>
              </a:rPr>
              <a:t>Write down the steps to switch on a computer</a:t>
            </a:r>
            <a:endParaRPr lang="en-US" sz="4000" b="1"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0329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on operating a computer 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2400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242</Words>
  <Application>Microsoft Office PowerPoint</Application>
  <PresentationFormat>Widescreen</PresentationFormat>
  <Paragraphs>47</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12</cp:revision>
  <dcterms:modified xsi:type="dcterms:W3CDTF">2022-01-10T03:44:43Z</dcterms:modified>
</cp:coreProperties>
</file>